
<file path=[Content_Types].xml><?xml version="1.0" encoding="utf-8"?>
<Types xmlns="http://schemas.openxmlformats.org/package/2006/content-types">
  <Default Extension="fntdata" ContentType="application/x-fontdata"/>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7"/>
  </p:notesMasterIdLst>
  <p:sldIdLst>
    <p:sldId id="256" r:id="rId2"/>
    <p:sldId id="257" r:id="rId3"/>
    <p:sldId id="258" r:id="rId4"/>
    <p:sldId id="259" r:id="rId5"/>
    <p:sldId id="286" r:id="rId6"/>
    <p:sldId id="274" r:id="rId7"/>
    <p:sldId id="260" r:id="rId8"/>
    <p:sldId id="287" r:id="rId9"/>
    <p:sldId id="285" r:id="rId10"/>
    <p:sldId id="264" r:id="rId11"/>
    <p:sldId id="288" r:id="rId12"/>
    <p:sldId id="278" r:id="rId13"/>
    <p:sldId id="265" r:id="rId14"/>
    <p:sldId id="275" r:id="rId15"/>
    <p:sldId id="279" r:id="rId16"/>
  </p:sldIdLst>
  <p:sldSz cx="9144000" cy="5143500" type="screen16x9"/>
  <p:notesSz cx="6858000" cy="9144000"/>
  <p:embeddedFontLst>
    <p:embeddedFont>
      <p:font typeface="Fira Sans Extra Condensed" panose="020B0503050000020004" pitchFamily="34" charset="0"/>
      <p:regular r:id="rId18"/>
      <p:bold r:id="rId19"/>
      <p:italic r:id="rId20"/>
      <p:boldItalic r:id="rId21"/>
    </p:embeddedFont>
    <p:embeddedFont>
      <p:font typeface="Fira Sans Extra Condensed SemiBold" panose="020B0604020202020204" charset="0"/>
      <p:regular r:id="rId22"/>
      <p:bold r:id="rId23"/>
      <p:italic r:id="rId24"/>
      <p:boldItalic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4214CE-636E-4BB7-8E69-DB68FE7005C1}">
  <a:tblStyle styleId="{4C4214CE-636E-4BB7-8E69-DB68FE7005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nal Desai" userId="0c95fb38668dac96" providerId="LiveId" clId="{D7EA28AE-19F6-4ECA-A11A-F181C262E0C7}"/>
    <pc:docChg chg="undo custSel addSld modSld">
      <pc:chgData name="Hinal Desai" userId="0c95fb38668dac96" providerId="LiveId" clId="{D7EA28AE-19F6-4ECA-A11A-F181C262E0C7}" dt="2022-10-03T21:14:56.062" v="489" actId="1076"/>
      <pc:docMkLst>
        <pc:docMk/>
      </pc:docMkLst>
      <pc:sldChg chg="modSp mod">
        <pc:chgData name="Hinal Desai" userId="0c95fb38668dac96" providerId="LiveId" clId="{D7EA28AE-19F6-4ECA-A11A-F181C262E0C7}" dt="2022-10-03T21:00:49.821" v="465" actId="1076"/>
        <pc:sldMkLst>
          <pc:docMk/>
          <pc:sldMk cId="0" sldId="256"/>
        </pc:sldMkLst>
        <pc:picChg chg="mod">
          <ac:chgData name="Hinal Desai" userId="0c95fb38668dac96" providerId="LiveId" clId="{D7EA28AE-19F6-4ECA-A11A-F181C262E0C7}" dt="2022-10-03T21:00:49.821" v="465" actId="1076"/>
          <ac:picMkLst>
            <pc:docMk/>
            <pc:sldMk cId="0" sldId="256"/>
            <ac:picMk id="2" creationId="{76E88D6E-5FCA-891B-2C55-83874765CE46}"/>
          </ac:picMkLst>
        </pc:picChg>
      </pc:sldChg>
      <pc:sldChg chg="addSp modSp mod modTransition modAnim">
        <pc:chgData name="Hinal Desai" userId="0c95fb38668dac96" providerId="LiveId" clId="{D7EA28AE-19F6-4ECA-A11A-F181C262E0C7}" dt="2022-10-03T21:01:36.265" v="467" actId="1076"/>
        <pc:sldMkLst>
          <pc:docMk/>
          <pc:sldMk cId="0" sldId="258"/>
        </pc:sldMkLst>
        <pc:picChg chg="add mod">
          <ac:chgData name="Hinal Desai" userId="0c95fb38668dac96" providerId="LiveId" clId="{D7EA28AE-19F6-4ECA-A11A-F181C262E0C7}" dt="2022-10-03T21:01:36.265" v="467" actId="1076"/>
          <ac:picMkLst>
            <pc:docMk/>
            <pc:sldMk cId="0" sldId="258"/>
            <ac:picMk id="4" creationId="{123F4157-90BC-CC57-1A3A-3649AC5DAF8A}"/>
          </ac:picMkLst>
        </pc:picChg>
      </pc:sldChg>
      <pc:sldChg chg="addSp modSp mod modTransition modAnim">
        <pc:chgData name="Hinal Desai" userId="0c95fb38668dac96" providerId="LiveId" clId="{D7EA28AE-19F6-4ECA-A11A-F181C262E0C7}" dt="2022-10-03T21:02:53.565" v="469" actId="1076"/>
        <pc:sldMkLst>
          <pc:docMk/>
          <pc:sldMk cId="0" sldId="259"/>
        </pc:sldMkLst>
        <pc:picChg chg="add mod">
          <ac:chgData name="Hinal Desai" userId="0c95fb38668dac96" providerId="LiveId" clId="{D7EA28AE-19F6-4ECA-A11A-F181C262E0C7}" dt="2022-10-03T21:02:53.565" v="469" actId="1076"/>
          <ac:picMkLst>
            <pc:docMk/>
            <pc:sldMk cId="0" sldId="259"/>
            <ac:picMk id="2" creationId="{670FEA3F-5142-6446-D3E3-AECEA7D7DCB5}"/>
          </ac:picMkLst>
        </pc:picChg>
      </pc:sldChg>
      <pc:sldChg chg="addSp modSp mod modTransition modAnim">
        <pc:chgData name="Hinal Desai" userId="0c95fb38668dac96" providerId="LiveId" clId="{D7EA28AE-19F6-4ECA-A11A-F181C262E0C7}" dt="2022-10-03T21:07:07.109" v="475" actId="1076"/>
        <pc:sldMkLst>
          <pc:docMk/>
          <pc:sldMk cId="0" sldId="260"/>
        </pc:sldMkLst>
        <pc:picChg chg="add mod">
          <ac:chgData name="Hinal Desai" userId="0c95fb38668dac96" providerId="LiveId" clId="{D7EA28AE-19F6-4ECA-A11A-F181C262E0C7}" dt="2022-10-03T21:07:07.109" v="475" actId="1076"/>
          <ac:picMkLst>
            <pc:docMk/>
            <pc:sldMk cId="0" sldId="260"/>
            <ac:picMk id="2" creationId="{E8719CC9-C132-B861-BBAD-52396BF2FA05}"/>
          </ac:picMkLst>
        </pc:picChg>
      </pc:sldChg>
      <pc:sldChg chg="addSp modSp mod modTransition modAnim">
        <pc:chgData name="Hinal Desai" userId="0c95fb38668dac96" providerId="LiveId" clId="{D7EA28AE-19F6-4ECA-A11A-F181C262E0C7}" dt="2022-10-03T21:11:16.939" v="481" actId="1076"/>
        <pc:sldMkLst>
          <pc:docMk/>
          <pc:sldMk cId="0" sldId="264"/>
        </pc:sldMkLst>
        <pc:picChg chg="add mod">
          <ac:chgData name="Hinal Desai" userId="0c95fb38668dac96" providerId="LiveId" clId="{D7EA28AE-19F6-4ECA-A11A-F181C262E0C7}" dt="2022-10-03T21:11:16.939" v="481" actId="1076"/>
          <ac:picMkLst>
            <pc:docMk/>
            <pc:sldMk cId="0" sldId="264"/>
            <ac:picMk id="2" creationId="{7A24B001-6C01-8F8D-46BB-B37953506AF3}"/>
          </ac:picMkLst>
        </pc:picChg>
      </pc:sldChg>
      <pc:sldChg chg="addSp modSp mod modTransition modAnim">
        <pc:chgData name="Hinal Desai" userId="0c95fb38668dac96" providerId="LiveId" clId="{D7EA28AE-19F6-4ECA-A11A-F181C262E0C7}" dt="2022-10-03T21:14:26.042" v="487" actId="1076"/>
        <pc:sldMkLst>
          <pc:docMk/>
          <pc:sldMk cId="0" sldId="265"/>
        </pc:sldMkLst>
        <pc:picChg chg="add mod">
          <ac:chgData name="Hinal Desai" userId="0c95fb38668dac96" providerId="LiveId" clId="{D7EA28AE-19F6-4ECA-A11A-F181C262E0C7}" dt="2022-10-03T21:14:26.042" v="487" actId="1076"/>
          <ac:picMkLst>
            <pc:docMk/>
            <pc:sldMk cId="0" sldId="265"/>
            <ac:picMk id="2" creationId="{B5CBDC0A-9ABA-1E6C-31AD-0619063BE487}"/>
          </ac:picMkLst>
        </pc:picChg>
      </pc:sldChg>
      <pc:sldChg chg="addSp modSp mod modTransition modAnim">
        <pc:chgData name="Hinal Desai" userId="0c95fb38668dac96" providerId="LiveId" clId="{D7EA28AE-19F6-4ECA-A11A-F181C262E0C7}" dt="2022-10-03T21:06:11.731" v="473" actId="1076"/>
        <pc:sldMkLst>
          <pc:docMk/>
          <pc:sldMk cId="0" sldId="274"/>
        </pc:sldMkLst>
        <pc:picChg chg="add mod">
          <ac:chgData name="Hinal Desai" userId="0c95fb38668dac96" providerId="LiveId" clId="{D7EA28AE-19F6-4ECA-A11A-F181C262E0C7}" dt="2022-10-03T21:06:11.731" v="473" actId="1076"/>
          <ac:picMkLst>
            <pc:docMk/>
            <pc:sldMk cId="0" sldId="274"/>
            <ac:picMk id="2" creationId="{C92C2EFE-5D58-EF52-806F-7C60EB94F3E4}"/>
          </ac:picMkLst>
        </pc:picChg>
      </pc:sldChg>
      <pc:sldChg chg="addSp modSp mod modTransition modAnim">
        <pc:chgData name="Hinal Desai" userId="0c95fb38668dac96" providerId="LiveId" clId="{D7EA28AE-19F6-4ECA-A11A-F181C262E0C7}" dt="2022-10-03T21:14:56.062" v="489" actId="1076"/>
        <pc:sldMkLst>
          <pc:docMk/>
          <pc:sldMk cId="0" sldId="275"/>
        </pc:sldMkLst>
        <pc:picChg chg="add mod">
          <ac:chgData name="Hinal Desai" userId="0c95fb38668dac96" providerId="LiveId" clId="{D7EA28AE-19F6-4ECA-A11A-F181C262E0C7}" dt="2022-10-03T21:14:56.062" v="489" actId="1076"/>
          <ac:picMkLst>
            <pc:docMk/>
            <pc:sldMk cId="0" sldId="275"/>
            <ac:picMk id="2" creationId="{CC66EE01-4FC3-C024-D0F0-CAF6803173FF}"/>
          </ac:picMkLst>
        </pc:picChg>
      </pc:sldChg>
      <pc:sldChg chg="addSp modSp mod modTransition modAnim">
        <pc:chgData name="Hinal Desai" userId="0c95fb38668dac96" providerId="LiveId" clId="{D7EA28AE-19F6-4ECA-A11A-F181C262E0C7}" dt="2022-10-03T21:13:21.071" v="485" actId="1076"/>
        <pc:sldMkLst>
          <pc:docMk/>
          <pc:sldMk cId="0" sldId="278"/>
        </pc:sldMkLst>
        <pc:picChg chg="add mod">
          <ac:chgData name="Hinal Desai" userId="0c95fb38668dac96" providerId="LiveId" clId="{D7EA28AE-19F6-4ECA-A11A-F181C262E0C7}" dt="2022-10-03T21:13:21.071" v="485" actId="1076"/>
          <ac:picMkLst>
            <pc:docMk/>
            <pc:sldMk cId="0" sldId="278"/>
            <ac:picMk id="2" creationId="{FEAC49E8-9D49-81FB-7909-33F8F8CA22E1}"/>
          </ac:picMkLst>
        </pc:picChg>
      </pc:sldChg>
      <pc:sldChg chg="addSp modSp mod modTransition modAnim">
        <pc:chgData name="Hinal Desai" userId="0c95fb38668dac96" providerId="LiveId" clId="{D7EA28AE-19F6-4ECA-A11A-F181C262E0C7}" dt="2022-10-03T21:10:06.789" v="479" actId="1076"/>
        <pc:sldMkLst>
          <pc:docMk/>
          <pc:sldMk cId="0" sldId="285"/>
        </pc:sldMkLst>
        <pc:spChg chg="mod">
          <ac:chgData name="Hinal Desai" userId="0c95fb38668dac96" providerId="LiveId" clId="{D7EA28AE-19F6-4ECA-A11A-F181C262E0C7}" dt="2022-10-03T19:56:15.942" v="404" actId="207"/>
          <ac:spMkLst>
            <pc:docMk/>
            <pc:sldMk cId="0" sldId="285"/>
            <ac:spMk id="2259" creationId="{00000000-0000-0000-0000-000000000000}"/>
          </ac:spMkLst>
        </pc:spChg>
        <pc:spChg chg="mod">
          <ac:chgData name="Hinal Desai" userId="0c95fb38668dac96" providerId="LiveId" clId="{D7EA28AE-19F6-4ECA-A11A-F181C262E0C7}" dt="2022-10-03T19:55:54.066" v="402" actId="207"/>
          <ac:spMkLst>
            <pc:docMk/>
            <pc:sldMk cId="0" sldId="285"/>
            <ac:spMk id="2260" creationId="{00000000-0000-0000-0000-000000000000}"/>
          </ac:spMkLst>
        </pc:spChg>
        <pc:spChg chg="mod">
          <ac:chgData name="Hinal Desai" userId="0c95fb38668dac96" providerId="LiveId" clId="{D7EA28AE-19F6-4ECA-A11A-F181C262E0C7}" dt="2022-10-03T19:56:02.857" v="403" actId="207"/>
          <ac:spMkLst>
            <pc:docMk/>
            <pc:sldMk cId="0" sldId="285"/>
            <ac:spMk id="2268" creationId="{00000000-0000-0000-0000-000000000000}"/>
          </ac:spMkLst>
        </pc:spChg>
        <pc:spChg chg="mod">
          <ac:chgData name="Hinal Desai" userId="0c95fb38668dac96" providerId="LiveId" clId="{D7EA28AE-19F6-4ECA-A11A-F181C262E0C7}" dt="2022-10-03T19:56:02.857" v="403" actId="207"/>
          <ac:spMkLst>
            <pc:docMk/>
            <pc:sldMk cId="0" sldId="285"/>
            <ac:spMk id="2269" creationId="{00000000-0000-0000-0000-000000000000}"/>
          </ac:spMkLst>
        </pc:spChg>
        <pc:spChg chg="mod">
          <ac:chgData name="Hinal Desai" userId="0c95fb38668dac96" providerId="LiveId" clId="{D7EA28AE-19F6-4ECA-A11A-F181C262E0C7}" dt="2022-10-03T19:56:21.964" v="405" actId="207"/>
          <ac:spMkLst>
            <pc:docMk/>
            <pc:sldMk cId="0" sldId="285"/>
            <ac:spMk id="2271" creationId="{00000000-0000-0000-0000-000000000000}"/>
          </ac:spMkLst>
        </pc:spChg>
        <pc:spChg chg="mod">
          <ac:chgData name="Hinal Desai" userId="0c95fb38668dac96" providerId="LiveId" clId="{D7EA28AE-19F6-4ECA-A11A-F181C262E0C7}" dt="2022-10-03T19:56:21.964" v="405" actId="207"/>
          <ac:spMkLst>
            <pc:docMk/>
            <pc:sldMk cId="0" sldId="285"/>
            <ac:spMk id="2272" creationId="{00000000-0000-0000-0000-000000000000}"/>
          </ac:spMkLst>
        </pc:spChg>
        <pc:grpChg chg="mod">
          <ac:chgData name="Hinal Desai" userId="0c95fb38668dac96" providerId="LiveId" clId="{D7EA28AE-19F6-4ECA-A11A-F181C262E0C7}" dt="2022-10-03T19:56:02.857" v="403" actId="207"/>
          <ac:grpSpMkLst>
            <pc:docMk/>
            <pc:sldMk cId="0" sldId="285"/>
            <ac:grpSpMk id="2267" creationId="{00000000-0000-0000-0000-000000000000}"/>
          </ac:grpSpMkLst>
        </pc:grpChg>
        <pc:grpChg chg="mod">
          <ac:chgData name="Hinal Desai" userId="0c95fb38668dac96" providerId="LiveId" clId="{D7EA28AE-19F6-4ECA-A11A-F181C262E0C7}" dt="2022-10-03T19:56:21.964" v="405" actId="207"/>
          <ac:grpSpMkLst>
            <pc:docMk/>
            <pc:sldMk cId="0" sldId="285"/>
            <ac:grpSpMk id="2270" creationId="{00000000-0000-0000-0000-000000000000}"/>
          </ac:grpSpMkLst>
        </pc:grpChg>
        <pc:picChg chg="add mod">
          <ac:chgData name="Hinal Desai" userId="0c95fb38668dac96" providerId="LiveId" clId="{D7EA28AE-19F6-4ECA-A11A-F181C262E0C7}" dt="2022-10-03T21:10:06.789" v="479" actId="1076"/>
          <ac:picMkLst>
            <pc:docMk/>
            <pc:sldMk cId="0" sldId="285"/>
            <ac:picMk id="2" creationId="{8F27753E-51BD-C0ED-A71C-9798176E541D}"/>
          </ac:picMkLst>
        </pc:picChg>
      </pc:sldChg>
      <pc:sldChg chg="addSp delSp modSp mod modTransition modAnim">
        <pc:chgData name="Hinal Desai" userId="0c95fb38668dac96" providerId="LiveId" clId="{D7EA28AE-19F6-4ECA-A11A-F181C262E0C7}" dt="2022-10-03T21:04:31.381" v="471" actId="1076"/>
        <pc:sldMkLst>
          <pc:docMk/>
          <pc:sldMk cId="0" sldId="286"/>
        </pc:sldMkLst>
        <pc:spChg chg="add mod">
          <ac:chgData name="Hinal Desai" userId="0c95fb38668dac96" providerId="LiveId" clId="{D7EA28AE-19F6-4ECA-A11A-F181C262E0C7}" dt="2022-10-03T19:08:20.810" v="253" actId="1035"/>
          <ac:spMkLst>
            <pc:docMk/>
            <pc:sldMk cId="0" sldId="286"/>
            <ac:spMk id="2" creationId="{8FEB8E5B-0203-F43D-9011-5D08603633B5}"/>
          </ac:spMkLst>
        </pc:spChg>
        <pc:spChg chg="add mod">
          <ac:chgData name="Hinal Desai" userId="0c95fb38668dac96" providerId="LiveId" clId="{D7EA28AE-19F6-4ECA-A11A-F181C262E0C7}" dt="2022-10-03T19:08:20.810" v="253" actId="1035"/>
          <ac:spMkLst>
            <pc:docMk/>
            <pc:sldMk cId="0" sldId="286"/>
            <ac:spMk id="3" creationId="{AD8A02B1-8C8E-3390-CBF3-C55A0DFDA19F}"/>
          </ac:spMkLst>
        </pc:spChg>
        <pc:spChg chg="add del mod">
          <ac:chgData name="Hinal Desai" userId="0c95fb38668dac96" providerId="LiveId" clId="{D7EA28AE-19F6-4ECA-A11A-F181C262E0C7}" dt="2022-10-03T19:09:22.745" v="262" actId="478"/>
          <ac:spMkLst>
            <pc:docMk/>
            <pc:sldMk cId="0" sldId="286"/>
            <ac:spMk id="4" creationId="{59D73D77-362A-2A01-6900-4D3A0EBA6B6B}"/>
          </ac:spMkLst>
        </pc:spChg>
        <pc:spChg chg="add del mod">
          <ac:chgData name="Hinal Desai" userId="0c95fb38668dac96" providerId="LiveId" clId="{D7EA28AE-19F6-4ECA-A11A-F181C262E0C7}" dt="2022-10-03T19:09:25.401" v="263" actId="478"/>
          <ac:spMkLst>
            <pc:docMk/>
            <pc:sldMk cId="0" sldId="286"/>
            <ac:spMk id="5" creationId="{70319B3B-9506-940B-8A46-AA3D466F81E3}"/>
          </ac:spMkLst>
        </pc:spChg>
        <pc:spChg chg="add mod">
          <ac:chgData name="Hinal Desai" userId="0c95fb38668dac96" providerId="LiveId" clId="{D7EA28AE-19F6-4ECA-A11A-F181C262E0C7}" dt="2022-10-03T19:09:40.280" v="322" actId="1036"/>
          <ac:spMkLst>
            <pc:docMk/>
            <pc:sldMk cId="0" sldId="286"/>
            <ac:spMk id="6" creationId="{488CFF62-DE82-727E-A0C3-9AC3C228F109}"/>
          </ac:spMkLst>
        </pc:spChg>
        <pc:spChg chg="add mod">
          <ac:chgData name="Hinal Desai" userId="0c95fb38668dac96" providerId="LiveId" clId="{D7EA28AE-19F6-4ECA-A11A-F181C262E0C7}" dt="2022-10-03T19:09:40.280" v="322" actId="1036"/>
          <ac:spMkLst>
            <pc:docMk/>
            <pc:sldMk cId="0" sldId="286"/>
            <ac:spMk id="7" creationId="{D4D12BBC-FBB7-9392-892E-D3092A766E59}"/>
          </ac:spMkLst>
        </pc:spChg>
        <pc:spChg chg="add mod">
          <ac:chgData name="Hinal Desai" userId="0c95fb38668dac96" providerId="LiveId" clId="{D7EA28AE-19F6-4ECA-A11A-F181C262E0C7}" dt="2022-10-03T19:08:47.282" v="257" actId="571"/>
          <ac:spMkLst>
            <pc:docMk/>
            <pc:sldMk cId="0" sldId="286"/>
            <ac:spMk id="8" creationId="{4F481C05-752F-0D07-B2C3-E620FB5FB67E}"/>
          </ac:spMkLst>
        </pc:spChg>
        <pc:spChg chg="add mod">
          <ac:chgData name="Hinal Desai" userId="0c95fb38668dac96" providerId="LiveId" clId="{D7EA28AE-19F6-4ECA-A11A-F181C262E0C7}" dt="2022-10-03T19:08:47.282" v="257" actId="571"/>
          <ac:spMkLst>
            <pc:docMk/>
            <pc:sldMk cId="0" sldId="286"/>
            <ac:spMk id="9" creationId="{66020FFD-695E-B111-5ADF-7A83E619B1C0}"/>
          </ac:spMkLst>
        </pc:spChg>
        <pc:spChg chg="add mod">
          <ac:chgData name="Hinal Desai" userId="0c95fb38668dac96" providerId="LiveId" clId="{D7EA28AE-19F6-4ECA-A11A-F181C262E0C7}" dt="2022-10-03T19:09:19.961" v="261" actId="1076"/>
          <ac:spMkLst>
            <pc:docMk/>
            <pc:sldMk cId="0" sldId="286"/>
            <ac:spMk id="10" creationId="{9714994F-239E-4B67-4443-BC7BED56B033}"/>
          </ac:spMkLst>
        </pc:spChg>
        <pc:spChg chg="add mod">
          <ac:chgData name="Hinal Desai" userId="0c95fb38668dac96" providerId="LiveId" clId="{D7EA28AE-19F6-4ECA-A11A-F181C262E0C7}" dt="2022-10-03T19:09:19.961" v="261" actId="1076"/>
          <ac:spMkLst>
            <pc:docMk/>
            <pc:sldMk cId="0" sldId="286"/>
            <ac:spMk id="11" creationId="{9A98DBF6-6614-DFFA-1FA9-03672550E709}"/>
          </ac:spMkLst>
        </pc:spChg>
        <pc:spChg chg="topLvl">
          <ac:chgData name="Hinal Desai" userId="0c95fb38668dac96" providerId="LiveId" clId="{D7EA28AE-19F6-4ECA-A11A-F181C262E0C7}" dt="2022-10-03T19:08:30.370" v="254" actId="21"/>
          <ac:spMkLst>
            <pc:docMk/>
            <pc:sldMk cId="0" sldId="286"/>
            <ac:spMk id="2317" creationId="{00000000-0000-0000-0000-000000000000}"/>
          </ac:spMkLst>
        </pc:spChg>
        <pc:spChg chg="del topLvl">
          <ac:chgData name="Hinal Desai" userId="0c95fb38668dac96" providerId="LiveId" clId="{D7EA28AE-19F6-4ECA-A11A-F181C262E0C7}" dt="2022-10-03T19:08:30.370" v="254" actId="21"/>
          <ac:spMkLst>
            <pc:docMk/>
            <pc:sldMk cId="0" sldId="286"/>
            <ac:spMk id="2318" creationId="{00000000-0000-0000-0000-000000000000}"/>
          </ac:spMkLst>
        </pc:spChg>
        <pc:spChg chg="del">
          <ac:chgData name="Hinal Desai" userId="0c95fb38668dac96" providerId="LiveId" clId="{D7EA28AE-19F6-4ECA-A11A-F181C262E0C7}" dt="2022-10-03T19:08:30.370" v="254" actId="21"/>
          <ac:spMkLst>
            <pc:docMk/>
            <pc:sldMk cId="0" sldId="286"/>
            <ac:spMk id="2319" creationId="{00000000-0000-0000-0000-000000000000}"/>
          </ac:spMkLst>
        </pc:spChg>
        <pc:spChg chg="topLvl">
          <ac:chgData name="Hinal Desai" userId="0c95fb38668dac96" providerId="LiveId" clId="{D7EA28AE-19F6-4ECA-A11A-F181C262E0C7}" dt="2022-10-03T19:07:57.940" v="135" actId="21"/>
          <ac:spMkLst>
            <pc:docMk/>
            <pc:sldMk cId="0" sldId="286"/>
            <ac:spMk id="2321" creationId="{00000000-0000-0000-0000-000000000000}"/>
          </ac:spMkLst>
        </pc:spChg>
        <pc:spChg chg="del mod topLvl">
          <ac:chgData name="Hinal Desai" userId="0c95fb38668dac96" providerId="LiveId" clId="{D7EA28AE-19F6-4ECA-A11A-F181C262E0C7}" dt="2022-10-03T19:07:57.940" v="135" actId="21"/>
          <ac:spMkLst>
            <pc:docMk/>
            <pc:sldMk cId="0" sldId="286"/>
            <ac:spMk id="2322" creationId="{00000000-0000-0000-0000-000000000000}"/>
          </ac:spMkLst>
        </pc:spChg>
        <pc:spChg chg="del mod">
          <ac:chgData name="Hinal Desai" userId="0c95fb38668dac96" providerId="LiveId" clId="{D7EA28AE-19F6-4ECA-A11A-F181C262E0C7}" dt="2022-10-03T19:07:57.940" v="135" actId="21"/>
          <ac:spMkLst>
            <pc:docMk/>
            <pc:sldMk cId="0" sldId="286"/>
            <ac:spMk id="2323" creationId="{00000000-0000-0000-0000-000000000000}"/>
          </ac:spMkLst>
        </pc:spChg>
        <pc:spChg chg="mod">
          <ac:chgData name="Hinal Desai" userId="0c95fb38668dac96" providerId="LiveId" clId="{D7EA28AE-19F6-4ECA-A11A-F181C262E0C7}" dt="2022-10-03T19:07:00.104" v="33" actId="20577"/>
          <ac:spMkLst>
            <pc:docMk/>
            <pc:sldMk cId="0" sldId="286"/>
            <ac:spMk id="2325" creationId="{00000000-0000-0000-0000-000000000000}"/>
          </ac:spMkLst>
        </pc:spChg>
        <pc:spChg chg="mod">
          <ac:chgData name="Hinal Desai" userId="0c95fb38668dac96" providerId="LiveId" clId="{D7EA28AE-19F6-4ECA-A11A-F181C262E0C7}" dt="2022-10-03T19:07:33.835" v="73" actId="122"/>
          <ac:spMkLst>
            <pc:docMk/>
            <pc:sldMk cId="0" sldId="286"/>
            <ac:spMk id="2326" creationId="{00000000-0000-0000-0000-000000000000}"/>
          </ac:spMkLst>
        </pc:spChg>
        <pc:spChg chg="topLvl">
          <ac:chgData name="Hinal Desai" userId="0c95fb38668dac96" providerId="LiveId" clId="{D7EA28AE-19F6-4ECA-A11A-F181C262E0C7}" dt="2022-10-03T19:08:59.195" v="258" actId="478"/>
          <ac:spMkLst>
            <pc:docMk/>
            <pc:sldMk cId="0" sldId="286"/>
            <ac:spMk id="2331" creationId="{00000000-0000-0000-0000-000000000000}"/>
          </ac:spMkLst>
        </pc:spChg>
        <pc:spChg chg="del topLvl">
          <ac:chgData name="Hinal Desai" userId="0c95fb38668dac96" providerId="LiveId" clId="{D7EA28AE-19F6-4ECA-A11A-F181C262E0C7}" dt="2022-10-03T19:08:59.195" v="258" actId="478"/>
          <ac:spMkLst>
            <pc:docMk/>
            <pc:sldMk cId="0" sldId="286"/>
            <ac:spMk id="2332" creationId="{00000000-0000-0000-0000-000000000000}"/>
          </ac:spMkLst>
        </pc:spChg>
        <pc:spChg chg="del">
          <ac:chgData name="Hinal Desai" userId="0c95fb38668dac96" providerId="LiveId" clId="{D7EA28AE-19F6-4ECA-A11A-F181C262E0C7}" dt="2022-10-03T19:08:59.195" v="258" actId="478"/>
          <ac:spMkLst>
            <pc:docMk/>
            <pc:sldMk cId="0" sldId="286"/>
            <ac:spMk id="2333" creationId="{00000000-0000-0000-0000-000000000000}"/>
          </ac:spMkLst>
        </pc:spChg>
        <pc:spChg chg="del topLvl">
          <ac:chgData name="Hinal Desai" userId="0c95fb38668dac96" providerId="LiveId" clId="{D7EA28AE-19F6-4ECA-A11A-F181C262E0C7}" dt="2022-10-03T19:09:06.424" v="259" actId="21"/>
          <ac:spMkLst>
            <pc:docMk/>
            <pc:sldMk cId="0" sldId="286"/>
            <ac:spMk id="2335" creationId="{00000000-0000-0000-0000-000000000000}"/>
          </ac:spMkLst>
        </pc:spChg>
        <pc:spChg chg="del">
          <ac:chgData name="Hinal Desai" userId="0c95fb38668dac96" providerId="LiveId" clId="{D7EA28AE-19F6-4ECA-A11A-F181C262E0C7}" dt="2022-10-03T19:09:06.424" v="259" actId="21"/>
          <ac:spMkLst>
            <pc:docMk/>
            <pc:sldMk cId="0" sldId="286"/>
            <ac:spMk id="2336" creationId="{00000000-0000-0000-0000-000000000000}"/>
          </ac:spMkLst>
        </pc:spChg>
        <pc:spChg chg="topLvl">
          <ac:chgData name="Hinal Desai" userId="0c95fb38668dac96" providerId="LiveId" clId="{D7EA28AE-19F6-4ECA-A11A-F181C262E0C7}" dt="2022-10-03T19:09:06.424" v="259" actId="21"/>
          <ac:spMkLst>
            <pc:docMk/>
            <pc:sldMk cId="0" sldId="286"/>
            <ac:spMk id="2337" creationId="{00000000-0000-0000-0000-000000000000}"/>
          </ac:spMkLst>
        </pc:spChg>
        <pc:grpChg chg="del">
          <ac:chgData name="Hinal Desai" userId="0c95fb38668dac96" providerId="LiveId" clId="{D7EA28AE-19F6-4ECA-A11A-F181C262E0C7}" dt="2022-10-03T19:08:30.370" v="254" actId="21"/>
          <ac:grpSpMkLst>
            <pc:docMk/>
            <pc:sldMk cId="0" sldId="286"/>
            <ac:grpSpMk id="2316" creationId="{00000000-0000-0000-0000-000000000000}"/>
          </ac:grpSpMkLst>
        </pc:grpChg>
        <pc:grpChg chg="del">
          <ac:chgData name="Hinal Desai" userId="0c95fb38668dac96" providerId="LiveId" clId="{D7EA28AE-19F6-4ECA-A11A-F181C262E0C7}" dt="2022-10-03T19:07:57.940" v="135" actId="21"/>
          <ac:grpSpMkLst>
            <pc:docMk/>
            <pc:sldMk cId="0" sldId="286"/>
            <ac:grpSpMk id="2320" creationId="{00000000-0000-0000-0000-000000000000}"/>
          </ac:grpSpMkLst>
        </pc:grpChg>
        <pc:grpChg chg="del">
          <ac:chgData name="Hinal Desai" userId="0c95fb38668dac96" providerId="LiveId" clId="{D7EA28AE-19F6-4ECA-A11A-F181C262E0C7}" dt="2022-10-03T19:08:59.195" v="258" actId="478"/>
          <ac:grpSpMkLst>
            <pc:docMk/>
            <pc:sldMk cId="0" sldId="286"/>
            <ac:grpSpMk id="2330" creationId="{00000000-0000-0000-0000-000000000000}"/>
          </ac:grpSpMkLst>
        </pc:grpChg>
        <pc:grpChg chg="del">
          <ac:chgData name="Hinal Desai" userId="0c95fb38668dac96" providerId="LiveId" clId="{D7EA28AE-19F6-4ECA-A11A-F181C262E0C7}" dt="2022-10-03T19:09:06.424" v="259" actId="21"/>
          <ac:grpSpMkLst>
            <pc:docMk/>
            <pc:sldMk cId="0" sldId="286"/>
            <ac:grpSpMk id="2334" creationId="{00000000-0000-0000-0000-000000000000}"/>
          </ac:grpSpMkLst>
        </pc:grpChg>
        <pc:picChg chg="add mod">
          <ac:chgData name="Hinal Desai" userId="0c95fb38668dac96" providerId="LiveId" clId="{D7EA28AE-19F6-4ECA-A11A-F181C262E0C7}" dt="2022-10-03T21:04:31.381" v="471" actId="1076"/>
          <ac:picMkLst>
            <pc:docMk/>
            <pc:sldMk cId="0" sldId="286"/>
            <ac:picMk id="4" creationId="{15A653ED-A528-1680-FB1A-CA93A2F343FE}"/>
          </ac:picMkLst>
        </pc:picChg>
      </pc:sldChg>
      <pc:sldChg chg="addSp modSp mod modTransition modAnim">
        <pc:chgData name="Hinal Desai" userId="0c95fb38668dac96" providerId="LiveId" clId="{D7EA28AE-19F6-4ECA-A11A-F181C262E0C7}" dt="2022-10-03T21:08:46.570" v="477" actId="1076"/>
        <pc:sldMkLst>
          <pc:docMk/>
          <pc:sldMk cId="0" sldId="287"/>
        </pc:sldMkLst>
        <pc:picChg chg="add mod">
          <ac:chgData name="Hinal Desai" userId="0c95fb38668dac96" providerId="LiveId" clId="{D7EA28AE-19F6-4ECA-A11A-F181C262E0C7}" dt="2022-10-03T21:08:46.570" v="477" actId="1076"/>
          <ac:picMkLst>
            <pc:docMk/>
            <pc:sldMk cId="0" sldId="287"/>
            <ac:picMk id="2" creationId="{B0615EF0-ED84-E7C5-7416-589541718860}"/>
          </ac:picMkLst>
        </pc:picChg>
      </pc:sldChg>
      <pc:sldChg chg="addSp delSp modSp add mod modTransition modAnim">
        <pc:chgData name="Hinal Desai" userId="0c95fb38668dac96" providerId="LiveId" clId="{D7EA28AE-19F6-4ECA-A11A-F181C262E0C7}" dt="2022-10-03T21:12:17.589" v="483" actId="1076"/>
        <pc:sldMkLst>
          <pc:docMk/>
          <pc:sldMk cId="3415713395" sldId="288"/>
        </pc:sldMkLst>
        <pc:spChg chg="add mod">
          <ac:chgData name="Hinal Desai" userId="0c95fb38668dac96" providerId="LiveId" clId="{D7EA28AE-19F6-4ECA-A11A-F181C262E0C7}" dt="2022-10-03T19:46:58.952" v="359" actId="20577"/>
          <ac:spMkLst>
            <pc:docMk/>
            <pc:sldMk cId="3415713395" sldId="288"/>
            <ac:spMk id="3" creationId="{C31C411F-7351-E47F-0226-7BC8B48D6136}"/>
          </ac:spMkLst>
        </pc:spChg>
        <pc:spChg chg="add mod">
          <ac:chgData name="Hinal Desai" userId="0c95fb38668dac96" providerId="LiveId" clId="{D7EA28AE-19F6-4ECA-A11A-F181C262E0C7}" dt="2022-10-03T19:53:21.941" v="387" actId="1076"/>
          <ac:spMkLst>
            <pc:docMk/>
            <pc:sldMk cId="3415713395" sldId="288"/>
            <ac:spMk id="8" creationId="{2B6B83E5-69F7-51B3-E5EC-0D301D0B9C4D}"/>
          </ac:spMkLst>
        </pc:spChg>
        <pc:spChg chg="add del mod">
          <ac:chgData name="Hinal Desai" userId="0c95fb38668dac96" providerId="LiveId" clId="{D7EA28AE-19F6-4ECA-A11A-F181C262E0C7}" dt="2022-10-03T19:52:50.349" v="379" actId="478"/>
          <ac:spMkLst>
            <pc:docMk/>
            <pc:sldMk cId="3415713395" sldId="288"/>
            <ac:spMk id="11" creationId="{821312F2-F62F-2FB6-9C1D-32D0E2F5731D}"/>
          </ac:spMkLst>
        </pc:spChg>
        <pc:spChg chg="add mod">
          <ac:chgData name="Hinal Desai" userId="0c95fb38668dac96" providerId="LiveId" clId="{D7EA28AE-19F6-4ECA-A11A-F181C262E0C7}" dt="2022-10-03T19:54:27.977" v="394" actId="1076"/>
          <ac:spMkLst>
            <pc:docMk/>
            <pc:sldMk cId="3415713395" sldId="288"/>
            <ac:spMk id="12" creationId="{A24F8F84-C9FA-3779-97DA-077EEC7A037B}"/>
          </ac:spMkLst>
        </pc:spChg>
        <pc:spChg chg="add mod">
          <ac:chgData name="Hinal Desai" userId="0c95fb38668dac96" providerId="LiveId" clId="{D7EA28AE-19F6-4ECA-A11A-F181C262E0C7}" dt="2022-10-03T19:55:33.189" v="401" actId="1076"/>
          <ac:spMkLst>
            <pc:docMk/>
            <pc:sldMk cId="3415713395" sldId="288"/>
            <ac:spMk id="17" creationId="{FD7D3177-1913-308D-03B9-7EA3F692AECA}"/>
          </ac:spMkLst>
        </pc:spChg>
        <pc:spChg chg="add mod">
          <ac:chgData name="Hinal Desai" userId="0c95fb38668dac96" providerId="LiveId" clId="{D7EA28AE-19F6-4ECA-A11A-F181C262E0C7}" dt="2022-10-03T19:57:13.627" v="414" actId="207"/>
          <ac:spMkLst>
            <pc:docMk/>
            <pc:sldMk cId="3415713395" sldId="288"/>
            <ac:spMk id="18" creationId="{4F508079-6357-AE23-600C-6AAC3EF66006}"/>
          </ac:spMkLst>
        </pc:spChg>
        <pc:spChg chg="add mod">
          <ac:chgData name="Hinal Desai" userId="0c95fb38668dac96" providerId="LiveId" clId="{D7EA28AE-19F6-4ECA-A11A-F181C262E0C7}" dt="2022-10-03T19:57:20.909" v="415" actId="207"/>
          <ac:spMkLst>
            <pc:docMk/>
            <pc:sldMk cId="3415713395" sldId="288"/>
            <ac:spMk id="19" creationId="{B1D093FC-25AE-0F03-97E8-2A17A51F7A6B}"/>
          </ac:spMkLst>
        </pc:spChg>
        <pc:spChg chg="add mod">
          <ac:chgData name="Hinal Desai" userId="0c95fb38668dac96" providerId="LiveId" clId="{D7EA28AE-19F6-4ECA-A11A-F181C262E0C7}" dt="2022-10-03T19:59:15.803" v="463" actId="1076"/>
          <ac:spMkLst>
            <pc:docMk/>
            <pc:sldMk cId="3415713395" sldId="288"/>
            <ac:spMk id="20" creationId="{5C6AA9C6-0989-0342-8E6B-9B3F90BD1AB6}"/>
          </ac:spMkLst>
        </pc:spChg>
        <pc:spChg chg="add mod">
          <ac:chgData name="Hinal Desai" userId="0c95fb38668dac96" providerId="LiveId" clId="{D7EA28AE-19F6-4ECA-A11A-F181C262E0C7}" dt="2022-10-03T19:59:21.287" v="464" actId="1076"/>
          <ac:spMkLst>
            <pc:docMk/>
            <pc:sldMk cId="3415713395" sldId="288"/>
            <ac:spMk id="21" creationId="{3590AC73-A7F6-9356-0D95-AA95A5F99A47}"/>
          </ac:spMkLst>
        </pc:spChg>
        <pc:spChg chg="del">
          <ac:chgData name="Hinal Desai" userId="0c95fb38668dac96" providerId="LiveId" clId="{D7EA28AE-19F6-4ECA-A11A-F181C262E0C7}" dt="2022-10-03T19:42:45.528" v="335" actId="478"/>
          <ac:spMkLst>
            <pc:docMk/>
            <pc:sldMk cId="3415713395" sldId="288"/>
            <ac:spMk id="740" creationId="{00000000-0000-0000-0000-000000000000}"/>
          </ac:spMkLst>
        </pc:spChg>
        <pc:spChg chg="del">
          <ac:chgData name="Hinal Desai" userId="0c95fb38668dac96" providerId="LiveId" clId="{D7EA28AE-19F6-4ECA-A11A-F181C262E0C7}" dt="2022-10-03T19:42:45.528" v="335" actId="478"/>
          <ac:spMkLst>
            <pc:docMk/>
            <pc:sldMk cId="3415713395" sldId="288"/>
            <ac:spMk id="741" creationId="{00000000-0000-0000-0000-000000000000}"/>
          </ac:spMkLst>
        </pc:spChg>
        <pc:spChg chg="del">
          <ac:chgData name="Hinal Desai" userId="0c95fb38668dac96" providerId="LiveId" clId="{D7EA28AE-19F6-4ECA-A11A-F181C262E0C7}" dt="2022-10-03T19:42:45.528" v="335" actId="478"/>
          <ac:spMkLst>
            <pc:docMk/>
            <pc:sldMk cId="3415713395" sldId="288"/>
            <ac:spMk id="742" creationId="{00000000-0000-0000-0000-000000000000}"/>
          </ac:spMkLst>
        </pc:spChg>
        <pc:spChg chg="del mod">
          <ac:chgData name="Hinal Desai" userId="0c95fb38668dac96" providerId="LiveId" clId="{D7EA28AE-19F6-4ECA-A11A-F181C262E0C7}" dt="2022-10-03T19:42:45.528" v="335" actId="478"/>
          <ac:spMkLst>
            <pc:docMk/>
            <pc:sldMk cId="3415713395" sldId="288"/>
            <ac:spMk id="743" creationId="{00000000-0000-0000-0000-000000000000}"/>
          </ac:spMkLst>
        </pc:spChg>
        <pc:spChg chg="del">
          <ac:chgData name="Hinal Desai" userId="0c95fb38668dac96" providerId="LiveId" clId="{D7EA28AE-19F6-4ECA-A11A-F181C262E0C7}" dt="2022-10-03T19:42:45.528" v="335" actId="478"/>
          <ac:spMkLst>
            <pc:docMk/>
            <pc:sldMk cId="3415713395" sldId="288"/>
            <ac:spMk id="744" creationId="{00000000-0000-0000-0000-000000000000}"/>
          </ac:spMkLst>
        </pc:spChg>
        <pc:spChg chg="del">
          <ac:chgData name="Hinal Desai" userId="0c95fb38668dac96" providerId="LiveId" clId="{D7EA28AE-19F6-4ECA-A11A-F181C262E0C7}" dt="2022-10-03T19:42:45.528" v="335" actId="478"/>
          <ac:spMkLst>
            <pc:docMk/>
            <pc:sldMk cId="3415713395" sldId="288"/>
            <ac:spMk id="745" creationId="{00000000-0000-0000-0000-000000000000}"/>
          </ac:spMkLst>
        </pc:spChg>
        <pc:spChg chg="del">
          <ac:chgData name="Hinal Desai" userId="0c95fb38668dac96" providerId="LiveId" clId="{D7EA28AE-19F6-4ECA-A11A-F181C262E0C7}" dt="2022-10-03T19:42:45.528" v="335" actId="478"/>
          <ac:spMkLst>
            <pc:docMk/>
            <pc:sldMk cId="3415713395" sldId="288"/>
            <ac:spMk id="746" creationId="{00000000-0000-0000-0000-000000000000}"/>
          </ac:spMkLst>
        </pc:spChg>
        <pc:spChg chg="del">
          <ac:chgData name="Hinal Desai" userId="0c95fb38668dac96" providerId="LiveId" clId="{D7EA28AE-19F6-4ECA-A11A-F181C262E0C7}" dt="2022-10-03T19:42:45.528" v="335" actId="478"/>
          <ac:spMkLst>
            <pc:docMk/>
            <pc:sldMk cId="3415713395" sldId="288"/>
            <ac:spMk id="747" creationId="{00000000-0000-0000-0000-000000000000}"/>
          </ac:spMkLst>
        </pc:spChg>
        <pc:spChg chg="del">
          <ac:chgData name="Hinal Desai" userId="0c95fb38668dac96" providerId="LiveId" clId="{D7EA28AE-19F6-4ECA-A11A-F181C262E0C7}" dt="2022-10-03T19:42:45.528" v="335" actId="478"/>
          <ac:spMkLst>
            <pc:docMk/>
            <pc:sldMk cId="3415713395" sldId="288"/>
            <ac:spMk id="748" creationId="{00000000-0000-0000-0000-000000000000}"/>
          </ac:spMkLst>
        </pc:spChg>
        <pc:spChg chg="del">
          <ac:chgData name="Hinal Desai" userId="0c95fb38668dac96" providerId="LiveId" clId="{D7EA28AE-19F6-4ECA-A11A-F181C262E0C7}" dt="2022-10-03T19:42:45.528" v="335" actId="478"/>
          <ac:spMkLst>
            <pc:docMk/>
            <pc:sldMk cId="3415713395" sldId="288"/>
            <ac:spMk id="749" creationId="{00000000-0000-0000-0000-000000000000}"/>
          </ac:spMkLst>
        </pc:spChg>
        <pc:grpChg chg="del">
          <ac:chgData name="Hinal Desai" userId="0c95fb38668dac96" providerId="LiveId" clId="{D7EA28AE-19F6-4ECA-A11A-F181C262E0C7}" dt="2022-10-03T19:42:45.528" v="335" actId="478"/>
          <ac:grpSpMkLst>
            <pc:docMk/>
            <pc:sldMk cId="3415713395" sldId="288"/>
            <ac:grpSpMk id="750" creationId="{00000000-0000-0000-0000-000000000000}"/>
          </ac:grpSpMkLst>
        </pc:grpChg>
        <pc:grpChg chg="del">
          <ac:chgData name="Hinal Desai" userId="0c95fb38668dac96" providerId="LiveId" clId="{D7EA28AE-19F6-4ECA-A11A-F181C262E0C7}" dt="2022-10-03T19:42:45.528" v="335" actId="478"/>
          <ac:grpSpMkLst>
            <pc:docMk/>
            <pc:sldMk cId="3415713395" sldId="288"/>
            <ac:grpSpMk id="758" creationId="{00000000-0000-0000-0000-000000000000}"/>
          </ac:grpSpMkLst>
        </pc:grpChg>
        <pc:grpChg chg="del">
          <ac:chgData name="Hinal Desai" userId="0c95fb38668dac96" providerId="LiveId" clId="{D7EA28AE-19F6-4ECA-A11A-F181C262E0C7}" dt="2022-10-03T19:42:45.528" v="335" actId="478"/>
          <ac:grpSpMkLst>
            <pc:docMk/>
            <pc:sldMk cId="3415713395" sldId="288"/>
            <ac:grpSpMk id="762" creationId="{00000000-0000-0000-0000-000000000000}"/>
          </ac:grpSpMkLst>
        </pc:grpChg>
        <pc:grpChg chg="del">
          <ac:chgData name="Hinal Desai" userId="0c95fb38668dac96" providerId="LiveId" clId="{D7EA28AE-19F6-4ECA-A11A-F181C262E0C7}" dt="2022-10-03T19:42:45.528" v="335" actId="478"/>
          <ac:grpSpMkLst>
            <pc:docMk/>
            <pc:sldMk cId="3415713395" sldId="288"/>
            <ac:grpSpMk id="770" creationId="{00000000-0000-0000-0000-000000000000}"/>
          </ac:grpSpMkLst>
        </pc:grpChg>
        <pc:grpChg chg="del">
          <ac:chgData name="Hinal Desai" userId="0c95fb38668dac96" providerId="LiveId" clId="{D7EA28AE-19F6-4ECA-A11A-F181C262E0C7}" dt="2022-10-03T19:42:45.528" v="335" actId="478"/>
          <ac:grpSpMkLst>
            <pc:docMk/>
            <pc:sldMk cId="3415713395" sldId="288"/>
            <ac:grpSpMk id="772" creationId="{00000000-0000-0000-0000-000000000000}"/>
          </ac:grpSpMkLst>
        </pc:grpChg>
        <pc:grpChg chg="del">
          <ac:chgData name="Hinal Desai" userId="0c95fb38668dac96" providerId="LiveId" clId="{D7EA28AE-19F6-4ECA-A11A-F181C262E0C7}" dt="2022-10-03T19:42:45.528" v="335" actId="478"/>
          <ac:grpSpMkLst>
            <pc:docMk/>
            <pc:sldMk cId="3415713395" sldId="288"/>
            <ac:grpSpMk id="775" creationId="{00000000-0000-0000-0000-000000000000}"/>
          </ac:grpSpMkLst>
        </pc:grpChg>
        <pc:picChg chg="add mod">
          <ac:chgData name="Hinal Desai" userId="0c95fb38668dac96" providerId="LiveId" clId="{D7EA28AE-19F6-4ECA-A11A-F181C262E0C7}" dt="2022-10-03T21:12:17.589" v="483" actId="1076"/>
          <ac:picMkLst>
            <pc:docMk/>
            <pc:sldMk cId="3415713395" sldId="288"/>
            <ac:picMk id="2" creationId="{327633D4-5F92-F549-ADFC-9D575CBA1CDC}"/>
          </ac:picMkLst>
        </pc:picChg>
        <pc:picChg chg="add mod">
          <ac:chgData name="Hinal Desai" userId="0c95fb38668dac96" providerId="LiveId" clId="{D7EA28AE-19F6-4ECA-A11A-F181C262E0C7}" dt="2022-10-03T19:52:53.838" v="380" actId="1076"/>
          <ac:picMkLst>
            <pc:docMk/>
            <pc:sldMk cId="3415713395" sldId="288"/>
            <ac:picMk id="5" creationId="{D94D9C68-634D-A093-7751-3FFEC1B66393}"/>
          </ac:picMkLst>
        </pc:picChg>
        <pc:picChg chg="add mod">
          <ac:chgData name="Hinal Desai" userId="0c95fb38668dac96" providerId="LiveId" clId="{D7EA28AE-19F6-4ECA-A11A-F181C262E0C7}" dt="2022-10-03T19:52:55.474" v="381" actId="1076"/>
          <ac:picMkLst>
            <pc:docMk/>
            <pc:sldMk cId="3415713395" sldId="288"/>
            <ac:picMk id="7" creationId="{98334364-8FCA-CAF9-C83E-B7AF2C3E4924}"/>
          </ac:picMkLst>
        </pc:picChg>
        <pc:picChg chg="add mod">
          <ac:chgData name="Hinal Desai" userId="0c95fb38668dac96" providerId="LiveId" clId="{D7EA28AE-19F6-4ECA-A11A-F181C262E0C7}" dt="2022-10-03T19:53:17.307" v="386" actId="1076"/>
          <ac:picMkLst>
            <pc:docMk/>
            <pc:sldMk cId="3415713395" sldId="288"/>
            <ac:picMk id="10" creationId="{923683AE-B87C-47B0-9D69-F5DA2E8557A5}"/>
          </ac:picMkLst>
        </pc:picChg>
        <pc:picChg chg="add mod">
          <ac:chgData name="Hinal Desai" userId="0c95fb38668dac96" providerId="LiveId" clId="{D7EA28AE-19F6-4ECA-A11A-F181C262E0C7}" dt="2022-10-03T19:54:19.464" v="392" actId="1076"/>
          <ac:picMkLst>
            <pc:docMk/>
            <pc:sldMk cId="3415713395" sldId="288"/>
            <ac:picMk id="14" creationId="{C3088F82-F9BD-EF06-CDDF-DFEF178C3EC8}"/>
          </ac:picMkLst>
        </pc:picChg>
        <pc:picChg chg="add mod">
          <ac:chgData name="Hinal Desai" userId="0c95fb38668dac96" providerId="LiveId" clId="{D7EA28AE-19F6-4ECA-A11A-F181C262E0C7}" dt="2022-10-03T19:55:15.496" v="397" actId="1076"/>
          <ac:picMkLst>
            <pc:docMk/>
            <pc:sldMk cId="3415713395" sldId="288"/>
            <ac:picMk id="16" creationId="{31A19FAB-120D-05B8-B6A4-44ABC2EEBEB3}"/>
          </ac:picMkLst>
        </pc:picChg>
        <pc:cxnChg chg="del mod">
          <ac:chgData name="Hinal Desai" userId="0c95fb38668dac96" providerId="LiveId" clId="{D7EA28AE-19F6-4ECA-A11A-F181C262E0C7}" dt="2022-10-03T19:42:45.528" v="335" actId="478"/>
          <ac:cxnSpMkLst>
            <pc:docMk/>
            <pc:sldMk cId="3415713395" sldId="288"/>
            <ac:cxnSpMk id="767" creationId="{00000000-0000-0000-0000-000000000000}"/>
          </ac:cxnSpMkLst>
        </pc:cxnChg>
        <pc:cxnChg chg="del mod">
          <ac:chgData name="Hinal Desai" userId="0c95fb38668dac96" providerId="LiveId" clId="{D7EA28AE-19F6-4ECA-A11A-F181C262E0C7}" dt="2022-10-03T19:42:45.528" v="335" actId="478"/>
          <ac:cxnSpMkLst>
            <pc:docMk/>
            <pc:sldMk cId="3415713395" sldId="288"/>
            <ac:cxnSpMk id="768" creationId="{00000000-0000-0000-0000-000000000000}"/>
          </ac:cxnSpMkLst>
        </pc:cxnChg>
        <pc:cxnChg chg="del mod">
          <ac:chgData name="Hinal Desai" userId="0c95fb38668dac96" providerId="LiveId" clId="{D7EA28AE-19F6-4ECA-A11A-F181C262E0C7}" dt="2022-10-03T19:42:45.528" v="335" actId="478"/>
          <ac:cxnSpMkLst>
            <pc:docMk/>
            <pc:sldMk cId="3415713395" sldId="288"/>
            <ac:cxnSpMk id="778" creationId="{00000000-0000-0000-0000-000000000000}"/>
          </ac:cxnSpMkLst>
        </pc:cxnChg>
        <pc:cxnChg chg="del mod">
          <ac:chgData name="Hinal Desai" userId="0c95fb38668dac96" providerId="LiveId" clId="{D7EA28AE-19F6-4ECA-A11A-F181C262E0C7}" dt="2022-10-03T19:42:45.528" v="335" actId="478"/>
          <ac:cxnSpMkLst>
            <pc:docMk/>
            <pc:sldMk cId="3415713395" sldId="288"/>
            <ac:cxnSpMk id="779" creationId="{00000000-0000-0000-0000-000000000000}"/>
          </ac:cxnSpMkLst>
        </pc:cxnChg>
        <pc:cxnChg chg="del mod">
          <ac:chgData name="Hinal Desai" userId="0c95fb38668dac96" providerId="LiveId" clId="{D7EA28AE-19F6-4ECA-A11A-F181C262E0C7}" dt="2022-10-03T19:42:45.528" v="335" actId="478"/>
          <ac:cxnSpMkLst>
            <pc:docMk/>
            <pc:sldMk cId="3415713395" sldId="288"/>
            <ac:cxnSpMk id="780" creationId="{00000000-0000-0000-0000-000000000000}"/>
          </ac:cxnSpMkLst>
        </pc:cxnChg>
        <pc:cxnChg chg="del mod">
          <ac:chgData name="Hinal Desai" userId="0c95fb38668dac96" providerId="LiveId" clId="{D7EA28AE-19F6-4ECA-A11A-F181C262E0C7}" dt="2022-10-03T19:42:45.528" v="335" actId="478"/>
          <ac:cxnSpMkLst>
            <pc:docMk/>
            <pc:sldMk cId="3415713395" sldId="288"/>
            <ac:cxnSpMk id="781" creationId="{00000000-0000-0000-0000-00000000000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96fd5876e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96fd5876e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96fd5876e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96fd5876e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600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e96fd5876e_0_3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ge96fd5876e_0_3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e96fd5876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e96fd5876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e96fd5876e_0_2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e96fd5876e_0_2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e96fd5876e_0_3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e96fd5876e_0_3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77f93ad0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e96fd5876e_0_4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e96fd5876e_0_4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e96fd5876e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e96fd5876e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2"/>
        <p:cNvGrpSpPr/>
        <p:nvPr/>
      </p:nvGrpSpPr>
      <p:grpSpPr>
        <a:xfrm>
          <a:off x="0" y="0"/>
          <a:ext cx="0" cy="0"/>
          <a:chOff x="0" y="0"/>
          <a:chExt cx="0" cy="0"/>
        </a:xfrm>
      </p:grpSpPr>
      <p:sp>
        <p:nvSpPr>
          <p:cNvPr id="2453" name="Google Shape;2453;ge96fd5876e_0_5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4" name="Google Shape;2454;ge96fd5876e_0_5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e96fd5876e_0_4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6" name="Google Shape;2256;ge96fd5876e_0_4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2.mp3"/><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5.xml"/><Relationship Id="rId7" Type="http://schemas.openxmlformats.org/officeDocument/2006/relationships/image" Target="../media/image6.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png"/><Relationship Id="rId4" Type="http://schemas.openxmlformats.org/officeDocument/2006/relationships/notesSlide" Target="../notesSlides/notesSlide11.xml"/><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2.mp3"/><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2.mp3"/><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hyperlink" Target="https://medium.com/@Packt_Pub/inside-the-generative-adversarial-networks-gan-architecture-2435afbd6b3b" TargetMode="External"/><Relationship Id="rId3" Type="http://schemas.openxmlformats.org/officeDocument/2006/relationships/slideLayout" Target="../slideLayouts/slideLayout5.xml"/><Relationship Id="rId7" Type="http://schemas.openxmlformats.org/officeDocument/2006/relationships/hyperlink" Target="https://www.projectpro.io/article/bert-nlp-model-explained/558" TargetMode="External"/><Relationship Id="rId12" Type="http://schemas.openxmlformats.org/officeDocument/2006/relationships/image" Target="../media/image1.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hyperlink" Target="https://www.analyticsvidhya.com/blog/2019/09/demystifying-bert-groundbreaking-nlp-framework/" TargetMode="External"/><Relationship Id="rId11" Type="http://schemas.openxmlformats.org/officeDocument/2006/relationships/hyperlink" Target="https://monkeylearn.com/blog/introduction-to-support-vector-machines-svm/" TargetMode="External"/><Relationship Id="rId5" Type="http://schemas.openxmlformats.org/officeDocument/2006/relationships/hyperlink" Target="https://towardsdatascience.com/bert-explained-state-of-the-art-language-model-for-nlp-f8b21a9b6270" TargetMode="External"/><Relationship Id="rId10" Type="http://schemas.openxmlformats.org/officeDocument/2006/relationships/hyperlink" Target="https://www.analyticsvidhya.com/blog/2017/09/understaing-support-vector-machine-example-code/" TargetMode="External"/><Relationship Id="rId4" Type="http://schemas.openxmlformats.org/officeDocument/2006/relationships/notesSlide" Target="../notesSlides/notesSlide14.xml"/><Relationship Id="rId9" Type="http://schemas.openxmlformats.org/officeDocument/2006/relationships/hyperlink" Target="https://www.itrelease.com/2020/06/advantages-and-disadvantages-of-generative-adversarial-networks-gan/"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2.mp3"/><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2.mp3"/><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2.mp3"/><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2.mp3"/><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2.mp3"/><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Fake Job Posting Prediction</a:t>
            </a:r>
            <a:endParaRPr dirty="0"/>
          </a:p>
        </p:txBody>
      </p:sp>
      <p:sp>
        <p:nvSpPr>
          <p:cNvPr id="47" name="Google Shape;47;p15"/>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-Hinal Desai</a:t>
            </a:r>
          </a:p>
          <a:p>
            <a:pPr marL="0" lvl="0" indent="0" algn="r" rtl="0">
              <a:spcBef>
                <a:spcPts val="0"/>
              </a:spcBef>
              <a:spcAft>
                <a:spcPts val="0"/>
              </a:spcAft>
              <a:buNone/>
            </a:pPr>
            <a:r>
              <a:rPr lang="en" dirty="0"/>
              <a:t>ML51414</a:t>
            </a:r>
            <a:endParaRPr dirty="0"/>
          </a:p>
        </p:txBody>
      </p:sp>
      <p:grpSp>
        <p:nvGrpSpPr>
          <p:cNvPr id="48" name="Google Shape;48;p15"/>
          <p:cNvGrpSpPr/>
          <p:nvPr/>
        </p:nvGrpSpPr>
        <p:grpSpPr>
          <a:xfrm>
            <a:off x="457194" y="411475"/>
            <a:ext cx="4385617" cy="4733627"/>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Recorded Sound">
            <a:hlinkClick r:id="" action="ppaction://media"/>
            <a:extLst>
              <a:ext uri="{FF2B5EF4-FFF2-40B4-BE49-F238E27FC236}">
                <a16:creationId xmlns:a16="http://schemas.microsoft.com/office/drawing/2014/main" id="{76E88D6E-5FCA-891B-2C55-83874765CE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263" y="4609623"/>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17"/>
    </mc:Choice>
    <mc:Fallback>
      <p:transition spd="slow" advTm="6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760" objId="2"/>
        <p14:stopEvt time="4963"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23"/>
          <p:cNvSpPr/>
          <p:nvPr/>
        </p:nvSpPr>
        <p:spPr>
          <a:xfrm>
            <a:off x="4894950" y="1363850"/>
            <a:ext cx="807900" cy="807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3"/>
          <p:cNvSpPr/>
          <p:nvPr/>
        </p:nvSpPr>
        <p:spPr>
          <a:xfrm>
            <a:off x="4894950" y="2501163"/>
            <a:ext cx="807900" cy="807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3"/>
          <p:cNvSpPr/>
          <p:nvPr/>
        </p:nvSpPr>
        <p:spPr>
          <a:xfrm>
            <a:off x="4894950" y="3638488"/>
            <a:ext cx="807900" cy="807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SVM</a:t>
            </a:r>
            <a:endParaRPr dirty="0"/>
          </a:p>
        </p:txBody>
      </p:sp>
      <p:sp>
        <p:nvSpPr>
          <p:cNvPr id="744" name="Google Shape;744;p23"/>
          <p:cNvSpPr/>
          <p:nvPr/>
        </p:nvSpPr>
        <p:spPr>
          <a:xfrm>
            <a:off x="457188" y="1076325"/>
            <a:ext cx="3657600" cy="3657600"/>
          </a:xfrm>
          <a:prstGeom prst="ellipse">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3"/>
          <p:cNvSpPr/>
          <p:nvPr/>
        </p:nvSpPr>
        <p:spPr>
          <a:xfrm>
            <a:off x="919113" y="2000325"/>
            <a:ext cx="2733900" cy="2733900"/>
          </a:xfrm>
          <a:prstGeom prst="ellipse">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3"/>
          <p:cNvSpPr txBox="1"/>
          <p:nvPr/>
        </p:nvSpPr>
        <p:spPr>
          <a:xfrm>
            <a:off x="1609863" y="1342125"/>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Plotting</a:t>
            </a:r>
            <a:endParaRPr sz="1800" b="1" dirty="0">
              <a:solidFill>
                <a:schemeClr val="dk1"/>
              </a:solidFill>
              <a:latin typeface="Fira Sans Extra Condensed"/>
              <a:ea typeface="Fira Sans Extra Condensed"/>
              <a:cs typeface="Fira Sans Extra Condensed"/>
              <a:sym typeface="Fira Sans Extra Condensed"/>
            </a:endParaRPr>
          </a:p>
        </p:txBody>
      </p:sp>
      <p:sp>
        <p:nvSpPr>
          <p:cNvPr id="747" name="Google Shape;747;p23"/>
          <p:cNvSpPr txBox="1"/>
          <p:nvPr/>
        </p:nvSpPr>
        <p:spPr>
          <a:xfrm>
            <a:off x="1609862" y="2476313"/>
            <a:ext cx="1457185"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Classification</a:t>
            </a:r>
            <a:endParaRPr sz="1800" b="1" dirty="0">
              <a:solidFill>
                <a:schemeClr val="dk1"/>
              </a:solidFill>
              <a:latin typeface="Fira Sans Extra Condensed"/>
              <a:ea typeface="Fira Sans Extra Condensed"/>
              <a:cs typeface="Fira Sans Extra Condensed"/>
              <a:sym typeface="Fira Sans Extra Condensed"/>
            </a:endParaRPr>
          </a:p>
        </p:txBody>
      </p:sp>
      <p:sp>
        <p:nvSpPr>
          <p:cNvPr id="748" name="Google Shape;748;p23"/>
          <p:cNvSpPr/>
          <p:nvPr/>
        </p:nvSpPr>
        <p:spPr>
          <a:xfrm>
            <a:off x="1504948" y="3171975"/>
            <a:ext cx="1562100" cy="1562100"/>
          </a:xfrm>
          <a:prstGeom prst="ellipse">
            <a:avLst/>
          </a:prstGeom>
          <a:solidFill>
            <a:srgbClr val="EA48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3"/>
          <p:cNvSpPr txBox="1"/>
          <p:nvPr/>
        </p:nvSpPr>
        <p:spPr>
          <a:xfrm>
            <a:off x="1609863" y="3616763"/>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Kernel Trick</a:t>
            </a:r>
            <a:endParaRPr sz="1800" b="1" dirty="0">
              <a:solidFill>
                <a:schemeClr val="dk1"/>
              </a:solidFill>
              <a:latin typeface="Fira Sans Extra Condensed"/>
              <a:ea typeface="Fira Sans Extra Condensed"/>
              <a:cs typeface="Fira Sans Extra Condensed"/>
              <a:sym typeface="Fira Sans Extra Condensed"/>
            </a:endParaRPr>
          </a:p>
        </p:txBody>
      </p:sp>
      <p:grpSp>
        <p:nvGrpSpPr>
          <p:cNvPr id="750" name="Google Shape;750;p23"/>
          <p:cNvGrpSpPr/>
          <p:nvPr/>
        </p:nvGrpSpPr>
        <p:grpSpPr>
          <a:xfrm>
            <a:off x="5062920" y="1531801"/>
            <a:ext cx="472011" cy="472011"/>
            <a:chOff x="1190625" y="238125"/>
            <a:chExt cx="5238750" cy="5238750"/>
          </a:xfrm>
        </p:grpSpPr>
        <p:sp>
          <p:nvSpPr>
            <p:cNvPr id="751" name="Google Shape;751;p23"/>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3"/>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3"/>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3"/>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3"/>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3"/>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3"/>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23"/>
          <p:cNvGrpSpPr/>
          <p:nvPr/>
        </p:nvGrpSpPr>
        <p:grpSpPr>
          <a:xfrm>
            <a:off x="5062859" y="2669057"/>
            <a:ext cx="472142" cy="472112"/>
            <a:chOff x="-44512325" y="3176075"/>
            <a:chExt cx="300900" cy="300900"/>
          </a:xfrm>
        </p:grpSpPr>
        <p:sp>
          <p:nvSpPr>
            <p:cNvPr id="759" name="Google Shape;759;p2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23"/>
          <p:cNvGrpSpPr/>
          <p:nvPr/>
        </p:nvGrpSpPr>
        <p:grpSpPr>
          <a:xfrm>
            <a:off x="5062791" y="3806432"/>
            <a:ext cx="472143" cy="459719"/>
            <a:chOff x="3204349" y="4054012"/>
            <a:chExt cx="370978" cy="361187"/>
          </a:xfrm>
        </p:grpSpPr>
        <p:sp>
          <p:nvSpPr>
            <p:cNvPr id="763" name="Google Shape;763;p23"/>
            <p:cNvSpPr/>
            <p:nvPr/>
          </p:nvSpPr>
          <p:spPr>
            <a:xfrm>
              <a:off x="3204349" y="4054012"/>
              <a:ext cx="118239" cy="279645"/>
            </a:xfrm>
            <a:custGeom>
              <a:avLst/>
              <a:gdLst/>
              <a:ahLst/>
              <a:cxnLst/>
              <a:rect l="l" t="t" r="r" b="b"/>
              <a:pathLst>
                <a:path w="3454" h="8169" extrusionOk="0">
                  <a:moveTo>
                    <a:pt x="2359" y="1948"/>
                  </a:moveTo>
                  <a:cubicBezTo>
                    <a:pt x="2523" y="1948"/>
                    <a:pt x="2689" y="1996"/>
                    <a:pt x="2835" y="2096"/>
                  </a:cubicBezTo>
                  <a:cubicBezTo>
                    <a:pt x="2978" y="2191"/>
                    <a:pt x="3001" y="2382"/>
                    <a:pt x="2906" y="2525"/>
                  </a:cubicBezTo>
                  <a:cubicBezTo>
                    <a:pt x="2845" y="2617"/>
                    <a:pt x="2743" y="2670"/>
                    <a:pt x="2641" y="2670"/>
                  </a:cubicBezTo>
                  <a:cubicBezTo>
                    <a:pt x="2585" y="2670"/>
                    <a:pt x="2528" y="2654"/>
                    <a:pt x="2477" y="2620"/>
                  </a:cubicBezTo>
                  <a:cubicBezTo>
                    <a:pt x="2430" y="2572"/>
                    <a:pt x="2358" y="2572"/>
                    <a:pt x="2311" y="2572"/>
                  </a:cubicBezTo>
                  <a:cubicBezTo>
                    <a:pt x="2263" y="2572"/>
                    <a:pt x="2192" y="2620"/>
                    <a:pt x="2168" y="2668"/>
                  </a:cubicBezTo>
                  <a:cubicBezTo>
                    <a:pt x="2120" y="2739"/>
                    <a:pt x="2025" y="2787"/>
                    <a:pt x="1906" y="2787"/>
                  </a:cubicBezTo>
                  <a:cubicBezTo>
                    <a:pt x="1858" y="2787"/>
                    <a:pt x="1787" y="2787"/>
                    <a:pt x="1739" y="2739"/>
                  </a:cubicBezTo>
                  <a:cubicBezTo>
                    <a:pt x="1596" y="2644"/>
                    <a:pt x="1549" y="2453"/>
                    <a:pt x="1668" y="2311"/>
                  </a:cubicBezTo>
                  <a:cubicBezTo>
                    <a:pt x="1830" y="2075"/>
                    <a:pt x="2092" y="1948"/>
                    <a:pt x="2359" y="1948"/>
                  </a:cubicBezTo>
                  <a:close/>
                  <a:moveTo>
                    <a:pt x="1781" y="3570"/>
                  </a:moveTo>
                  <a:cubicBezTo>
                    <a:pt x="1929" y="3570"/>
                    <a:pt x="2051" y="3682"/>
                    <a:pt x="2073" y="3835"/>
                  </a:cubicBezTo>
                  <a:cubicBezTo>
                    <a:pt x="2073" y="3978"/>
                    <a:pt x="2144" y="4073"/>
                    <a:pt x="2239" y="4168"/>
                  </a:cubicBezTo>
                  <a:cubicBezTo>
                    <a:pt x="2318" y="4227"/>
                    <a:pt x="2412" y="4269"/>
                    <a:pt x="2510" y="4269"/>
                  </a:cubicBezTo>
                  <a:cubicBezTo>
                    <a:pt x="2530" y="4269"/>
                    <a:pt x="2552" y="4268"/>
                    <a:pt x="2573" y="4263"/>
                  </a:cubicBezTo>
                  <a:cubicBezTo>
                    <a:pt x="2588" y="4262"/>
                    <a:pt x="2602" y="4261"/>
                    <a:pt x="2616" y="4261"/>
                  </a:cubicBezTo>
                  <a:cubicBezTo>
                    <a:pt x="2982" y="4261"/>
                    <a:pt x="3034" y="4837"/>
                    <a:pt x="2644" y="4882"/>
                  </a:cubicBezTo>
                  <a:lnTo>
                    <a:pt x="2525" y="4882"/>
                  </a:lnTo>
                  <a:cubicBezTo>
                    <a:pt x="1977" y="4882"/>
                    <a:pt x="1501" y="4454"/>
                    <a:pt x="1453" y="3906"/>
                  </a:cubicBezTo>
                  <a:cubicBezTo>
                    <a:pt x="1430" y="3739"/>
                    <a:pt x="1549" y="3573"/>
                    <a:pt x="1739" y="3573"/>
                  </a:cubicBezTo>
                  <a:cubicBezTo>
                    <a:pt x="1753" y="3571"/>
                    <a:pt x="1768" y="3570"/>
                    <a:pt x="1781" y="3570"/>
                  </a:cubicBezTo>
                  <a:close/>
                  <a:moveTo>
                    <a:pt x="1739" y="5317"/>
                  </a:moveTo>
                  <a:cubicBezTo>
                    <a:pt x="1894" y="5317"/>
                    <a:pt x="2049" y="5418"/>
                    <a:pt x="2049" y="5621"/>
                  </a:cubicBezTo>
                  <a:cubicBezTo>
                    <a:pt x="2049" y="5740"/>
                    <a:pt x="2144" y="5835"/>
                    <a:pt x="2263" y="5859"/>
                  </a:cubicBezTo>
                  <a:cubicBezTo>
                    <a:pt x="2668" y="5859"/>
                    <a:pt x="2668" y="6478"/>
                    <a:pt x="2263" y="6478"/>
                  </a:cubicBezTo>
                  <a:cubicBezTo>
                    <a:pt x="1787" y="6454"/>
                    <a:pt x="1430" y="6097"/>
                    <a:pt x="1430" y="5621"/>
                  </a:cubicBezTo>
                  <a:cubicBezTo>
                    <a:pt x="1430" y="5418"/>
                    <a:pt x="1584" y="5317"/>
                    <a:pt x="1739" y="5317"/>
                  </a:cubicBezTo>
                  <a:close/>
                  <a:moveTo>
                    <a:pt x="2811" y="1"/>
                  </a:moveTo>
                  <a:cubicBezTo>
                    <a:pt x="2335" y="24"/>
                    <a:pt x="1930" y="310"/>
                    <a:pt x="1739" y="715"/>
                  </a:cubicBezTo>
                  <a:cubicBezTo>
                    <a:pt x="1572" y="786"/>
                    <a:pt x="1406" y="858"/>
                    <a:pt x="1287" y="1001"/>
                  </a:cubicBezTo>
                  <a:cubicBezTo>
                    <a:pt x="1096" y="1191"/>
                    <a:pt x="977" y="1477"/>
                    <a:pt x="1001" y="1787"/>
                  </a:cubicBezTo>
                  <a:cubicBezTo>
                    <a:pt x="620" y="2025"/>
                    <a:pt x="406" y="2430"/>
                    <a:pt x="406" y="2882"/>
                  </a:cubicBezTo>
                  <a:cubicBezTo>
                    <a:pt x="406" y="3001"/>
                    <a:pt x="429" y="3120"/>
                    <a:pt x="453" y="3239"/>
                  </a:cubicBezTo>
                  <a:cubicBezTo>
                    <a:pt x="239" y="3477"/>
                    <a:pt x="96" y="3787"/>
                    <a:pt x="96" y="4097"/>
                  </a:cubicBezTo>
                  <a:cubicBezTo>
                    <a:pt x="120" y="4335"/>
                    <a:pt x="167" y="4549"/>
                    <a:pt x="286" y="4763"/>
                  </a:cubicBezTo>
                  <a:cubicBezTo>
                    <a:pt x="1" y="5216"/>
                    <a:pt x="72" y="5787"/>
                    <a:pt x="429" y="6192"/>
                  </a:cubicBezTo>
                  <a:lnTo>
                    <a:pt x="429" y="6288"/>
                  </a:lnTo>
                  <a:cubicBezTo>
                    <a:pt x="429" y="6621"/>
                    <a:pt x="572" y="6954"/>
                    <a:pt x="787" y="7192"/>
                  </a:cubicBezTo>
                  <a:cubicBezTo>
                    <a:pt x="1001" y="7407"/>
                    <a:pt x="1287" y="7550"/>
                    <a:pt x="1596" y="7573"/>
                  </a:cubicBezTo>
                  <a:cubicBezTo>
                    <a:pt x="1858" y="7955"/>
                    <a:pt x="2287" y="8169"/>
                    <a:pt x="2739" y="8169"/>
                  </a:cubicBezTo>
                  <a:cubicBezTo>
                    <a:pt x="3001" y="8169"/>
                    <a:pt x="3239" y="8074"/>
                    <a:pt x="3454" y="7931"/>
                  </a:cubicBezTo>
                  <a:lnTo>
                    <a:pt x="3454" y="191"/>
                  </a:lnTo>
                  <a:cubicBezTo>
                    <a:pt x="3287" y="72"/>
                    <a:pt x="3049" y="1"/>
                    <a:pt x="2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3"/>
            <p:cNvSpPr/>
            <p:nvPr/>
          </p:nvSpPr>
          <p:spPr>
            <a:xfrm>
              <a:off x="3451371" y="4303464"/>
              <a:ext cx="41627" cy="35568"/>
            </a:xfrm>
            <a:custGeom>
              <a:avLst/>
              <a:gdLst/>
              <a:ahLst/>
              <a:cxnLst/>
              <a:rect l="l" t="t" r="r" b="b"/>
              <a:pathLst>
                <a:path w="1216" h="1039" extrusionOk="0">
                  <a:moveTo>
                    <a:pt x="691" y="1"/>
                  </a:moveTo>
                  <a:cubicBezTo>
                    <a:pt x="239" y="1"/>
                    <a:pt x="0" y="572"/>
                    <a:pt x="334" y="882"/>
                  </a:cubicBezTo>
                  <a:cubicBezTo>
                    <a:pt x="434" y="990"/>
                    <a:pt x="562" y="1038"/>
                    <a:pt x="690" y="1038"/>
                  </a:cubicBezTo>
                  <a:cubicBezTo>
                    <a:pt x="954" y="1038"/>
                    <a:pt x="1215" y="830"/>
                    <a:pt x="1215" y="525"/>
                  </a:cubicBezTo>
                  <a:cubicBezTo>
                    <a:pt x="1215" y="239"/>
                    <a:pt x="977"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3"/>
            <p:cNvSpPr/>
            <p:nvPr/>
          </p:nvSpPr>
          <p:spPr>
            <a:xfrm>
              <a:off x="3381263" y="4227639"/>
              <a:ext cx="194064" cy="187560"/>
            </a:xfrm>
            <a:custGeom>
              <a:avLst/>
              <a:gdLst/>
              <a:ahLst/>
              <a:cxnLst/>
              <a:rect l="l" t="t" r="r" b="b"/>
              <a:pathLst>
                <a:path w="5669" h="5479" extrusionOk="0">
                  <a:moveTo>
                    <a:pt x="2725" y="1561"/>
                  </a:moveTo>
                  <a:cubicBezTo>
                    <a:pt x="3327" y="1561"/>
                    <a:pt x="3906" y="2030"/>
                    <a:pt x="3906" y="2740"/>
                  </a:cubicBezTo>
                  <a:cubicBezTo>
                    <a:pt x="3906" y="3383"/>
                    <a:pt x="3382" y="3907"/>
                    <a:pt x="2739" y="3907"/>
                  </a:cubicBezTo>
                  <a:cubicBezTo>
                    <a:pt x="1691" y="3907"/>
                    <a:pt x="1167" y="2644"/>
                    <a:pt x="1906" y="1906"/>
                  </a:cubicBezTo>
                  <a:cubicBezTo>
                    <a:pt x="2144" y="1668"/>
                    <a:pt x="2437" y="1561"/>
                    <a:pt x="2725" y="1561"/>
                  </a:cubicBezTo>
                  <a:close/>
                  <a:moveTo>
                    <a:pt x="2739" y="1"/>
                  </a:moveTo>
                  <a:cubicBezTo>
                    <a:pt x="2596" y="1"/>
                    <a:pt x="2477" y="49"/>
                    <a:pt x="2406" y="144"/>
                  </a:cubicBezTo>
                  <a:cubicBezTo>
                    <a:pt x="2310" y="215"/>
                    <a:pt x="2263" y="358"/>
                    <a:pt x="2263" y="477"/>
                  </a:cubicBezTo>
                  <a:lnTo>
                    <a:pt x="2263" y="739"/>
                  </a:lnTo>
                  <a:cubicBezTo>
                    <a:pt x="2048" y="787"/>
                    <a:pt x="1834" y="858"/>
                    <a:pt x="1667" y="977"/>
                  </a:cubicBezTo>
                  <a:lnTo>
                    <a:pt x="1477" y="811"/>
                  </a:lnTo>
                  <a:cubicBezTo>
                    <a:pt x="1382" y="715"/>
                    <a:pt x="1257" y="668"/>
                    <a:pt x="1132" y="668"/>
                  </a:cubicBezTo>
                  <a:cubicBezTo>
                    <a:pt x="1007" y="668"/>
                    <a:pt x="882" y="715"/>
                    <a:pt x="786" y="811"/>
                  </a:cubicBezTo>
                  <a:cubicBezTo>
                    <a:pt x="596" y="1001"/>
                    <a:pt x="596" y="1287"/>
                    <a:pt x="786" y="1477"/>
                  </a:cubicBezTo>
                  <a:lnTo>
                    <a:pt x="977" y="1668"/>
                  </a:lnTo>
                  <a:cubicBezTo>
                    <a:pt x="858" y="1859"/>
                    <a:pt x="786" y="2049"/>
                    <a:pt x="739" y="2263"/>
                  </a:cubicBezTo>
                  <a:lnTo>
                    <a:pt x="477" y="2263"/>
                  </a:lnTo>
                  <a:cubicBezTo>
                    <a:pt x="215" y="2263"/>
                    <a:pt x="0" y="2478"/>
                    <a:pt x="0" y="2740"/>
                  </a:cubicBezTo>
                  <a:cubicBezTo>
                    <a:pt x="0" y="2883"/>
                    <a:pt x="48" y="3002"/>
                    <a:pt x="143" y="3097"/>
                  </a:cubicBezTo>
                  <a:cubicBezTo>
                    <a:pt x="215" y="3168"/>
                    <a:pt x="358" y="3240"/>
                    <a:pt x="477" y="3240"/>
                  </a:cubicBezTo>
                  <a:lnTo>
                    <a:pt x="739" y="3240"/>
                  </a:lnTo>
                  <a:cubicBezTo>
                    <a:pt x="786" y="3430"/>
                    <a:pt x="858" y="3645"/>
                    <a:pt x="977" y="3835"/>
                  </a:cubicBezTo>
                  <a:lnTo>
                    <a:pt x="810" y="4002"/>
                  </a:lnTo>
                  <a:cubicBezTo>
                    <a:pt x="620" y="4192"/>
                    <a:pt x="620" y="4478"/>
                    <a:pt x="810" y="4669"/>
                  </a:cubicBezTo>
                  <a:cubicBezTo>
                    <a:pt x="905" y="4764"/>
                    <a:pt x="1024" y="4811"/>
                    <a:pt x="1167" y="4811"/>
                  </a:cubicBezTo>
                  <a:cubicBezTo>
                    <a:pt x="1286" y="4811"/>
                    <a:pt x="1405" y="4764"/>
                    <a:pt x="1501" y="4669"/>
                  </a:cubicBezTo>
                  <a:lnTo>
                    <a:pt x="1667" y="4502"/>
                  </a:lnTo>
                  <a:cubicBezTo>
                    <a:pt x="1858" y="4621"/>
                    <a:pt x="2048" y="4692"/>
                    <a:pt x="2263" y="4740"/>
                  </a:cubicBezTo>
                  <a:lnTo>
                    <a:pt x="2263" y="5002"/>
                  </a:lnTo>
                  <a:cubicBezTo>
                    <a:pt x="2263" y="5264"/>
                    <a:pt x="2477" y="5478"/>
                    <a:pt x="2763" y="5478"/>
                  </a:cubicBezTo>
                  <a:cubicBezTo>
                    <a:pt x="3025" y="5478"/>
                    <a:pt x="3239" y="5264"/>
                    <a:pt x="3239" y="5002"/>
                  </a:cubicBezTo>
                  <a:lnTo>
                    <a:pt x="3239" y="4740"/>
                  </a:lnTo>
                  <a:cubicBezTo>
                    <a:pt x="3454" y="4692"/>
                    <a:pt x="3644" y="4597"/>
                    <a:pt x="3835" y="4502"/>
                  </a:cubicBezTo>
                  <a:lnTo>
                    <a:pt x="4001" y="4669"/>
                  </a:lnTo>
                  <a:cubicBezTo>
                    <a:pt x="4097" y="4764"/>
                    <a:pt x="4222" y="4811"/>
                    <a:pt x="4347" y="4811"/>
                  </a:cubicBezTo>
                  <a:cubicBezTo>
                    <a:pt x="4472" y="4811"/>
                    <a:pt x="4597" y="4764"/>
                    <a:pt x="4692" y="4669"/>
                  </a:cubicBezTo>
                  <a:cubicBezTo>
                    <a:pt x="4882" y="4478"/>
                    <a:pt x="4882" y="4168"/>
                    <a:pt x="4692" y="3978"/>
                  </a:cubicBezTo>
                  <a:lnTo>
                    <a:pt x="4525" y="3811"/>
                  </a:lnTo>
                  <a:cubicBezTo>
                    <a:pt x="4620" y="3621"/>
                    <a:pt x="4716" y="3430"/>
                    <a:pt x="4763" y="3216"/>
                  </a:cubicBezTo>
                  <a:lnTo>
                    <a:pt x="5001" y="3216"/>
                  </a:lnTo>
                  <a:cubicBezTo>
                    <a:pt x="5668" y="3216"/>
                    <a:pt x="5668" y="2240"/>
                    <a:pt x="5001" y="2240"/>
                  </a:cubicBezTo>
                  <a:lnTo>
                    <a:pt x="5001" y="2263"/>
                  </a:lnTo>
                  <a:lnTo>
                    <a:pt x="4763" y="2263"/>
                  </a:lnTo>
                  <a:cubicBezTo>
                    <a:pt x="4692" y="2049"/>
                    <a:pt x="4620" y="1835"/>
                    <a:pt x="4501" y="1668"/>
                  </a:cubicBezTo>
                  <a:lnTo>
                    <a:pt x="4692" y="1477"/>
                  </a:lnTo>
                  <a:cubicBezTo>
                    <a:pt x="5090" y="1133"/>
                    <a:pt x="4745" y="610"/>
                    <a:pt x="4357" y="610"/>
                  </a:cubicBezTo>
                  <a:cubicBezTo>
                    <a:pt x="4235" y="610"/>
                    <a:pt x="4110" y="662"/>
                    <a:pt x="4001" y="787"/>
                  </a:cubicBezTo>
                  <a:lnTo>
                    <a:pt x="3811" y="977"/>
                  </a:lnTo>
                  <a:cubicBezTo>
                    <a:pt x="3644" y="858"/>
                    <a:pt x="3430" y="787"/>
                    <a:pt x="3215" y="739"/>
                  </a:cubicBezTo>
                  <a:lnTo>
                    <a:pt x="3215" y="477"/>
                  </a:lnTo>
                  <a:cubicBezTo>
                    <a:pt x="3215" y="215"/>
                    <a:pt x="3001" y="1"/>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3"/>
            <p:cNvSpPr/>
            <p:nvPr/>
          </p:nvSpPr>
          <p:spPr>
            <a:xfrm>
              <a:off x="3343744" y="4054012"/>
              <a:ext cx="114987" cy="278036"/>
            </a:xfrm>
            <a:custGeom>
              <a:avLst/>
              <a:gdLst/>
              <a:ahLst/>
              <a:cxnLst/>
              <a:rect l="l" t="t" r="r" b="b"/>
              <a:pathLst>
                <a:path w="3359" h="8122" extrusionOk="0">
                  <a:moveTo>
                    <a:pt x="1096" y="1948"/>
                  </a:moveTo>
                  <a:cubicBezTo>
                    <a:pt x="1363" y="1948"/>
                    <a:pt x="1625" y="2075"/>
                    <a:pt x="1787" y="2311"/>
                  </a:cubicBezTo>
                  <a:cubicBezTo>
                    <a:pt x="1948" y="2494"/>
                    <a:pt x="1799" y="2788"/>
                    <a:pt x="1553" y="2788"/>
                  </a:cubicBezTo>
                  <a:cubicBezTo>
                    <a:pt x="1544" y="2788"/>
                    <a:pt x="1535" y="2788"/>
                    <a:pt x="1525" y="2787"/>
                  </a:cubicBezTo>
                  <a:cubicBezTo>
                    <a:pt x="1430" y="2787"/>
                    <a:pt x="1335" y="2739"/>
                    <a:pt x="1287" y="2668"/>
                  </a:cubicBezTo>
                  <a:cubicBezTo>
                    <a:pt x="1239" y="2620"/>
                    <a:pt x="1192" y="2572"/>
                    <a:pt x="1144" y="2572"/>
                  </a:cubicBezTo>
                  <a:cubicBezTo>
                    <a:pt x="1123" y="2566"/>
                    <a:pt x="1104" y="2563"/>
                    <a:pt x="1087" y="2563"/>
                  </a:cubicBezTo>
                  <a:cubicBezTo>
                    <a:pt x="1045" y="2563"/>
                    <a:pt x="1011" y="2579"/>
                    <a:pt x="977" y="2596"/>
                  </a:cubicBezTo>
                  <a:cubicBezTo>
                    <a:pt x="916" y="2640"/>
                    <a:pt x="854" y="2659"/>
                    <a:pt x="795" y="2659"/>
                  </a:cubicBezTo>
                  <a:cubicBezTo>
                    <a:pt x="536" y="2659"/>
                    <a:pt x="348" y="2290"/>
                    <a:pt x="620" y="2096"/>
                  </a:cubicBezTo>
                  <a:cubicBezTo>
                    <a:pt x="765" y="1996"/>
                    <a:pt x="931" y="1948"/>
                    <a:pt x="1096" y="1948"/>
                  </a:cubicBezTo>
                  <a:close/>
                  <a:moveTo>
                    <a:pt x="1721" y="3570"/>
                  </a:moveTo>
                  <a:cubicBezTo>
                    <a:pt x="1735" y="3570"/>
                    <a:pt x="1749" y="3571"/>
                    <a:pt x="1763" y="3573"/>
                  </a:cubicBezTo>
                  <a:cubicBezTo>
                    <a:pt x="1930" y="3573"/>
                    <a:pt x="2073" y="3739"/>
                    <a:pt x="2049" y="3906"/>
                  </a:cubicBezTo>
                  <a:cubicBezTo>
                    <a:pt x="1978" y="4454"/>
                    <a:pt x="1525" y="4882"/>
                    <a:pt x="954" y="4882"/>
                  </a:cubicBezTo>
                  <a:lnTo>
                    <a:pt x="858" y="4882"/>
                  </a:lnTo>
                  <a:cubicBezTo>
                    <a:pt x="692" y="4882"/>
                    <a:pt x="549" y="4716"/>
                    <a:pt x="573" y="4549"/>
                  </a:cubicBezTo>
                  <a:cubicBezTo>
                    <a:pt x="573" y="4395"/>
                    <a:pt x="716" y="4261"/>
                    <a:pt x="869" y="4261"/>
                  </a:cubicBezTo>
                  <a:cubicBezTo>
                    <a:pt x="881" y="4261"/>
                    <a:pt x="894" y="4262"/>
                    <a:pt x="906" y="4263"/>
                  </a:cubicBezTo>
                  <a:cubicBezTo>
                    <a:pt x="921" y="4265"/>
                    <a:pt x="936" y="4265"/>
                    <a:pt x="950" y="4265"/>
                  </a:cubicBezTo>
                  <a:cubicBezTo>
                    <a:pt x="1194" y="4265"/>
                    <a:pt x="1407" y="4083"/>
                    <a:pt x="1430" y="3858"/>
                  </a:cubicBezTo>
                  <a:cubicBezTo>
                    <a:pt x="1430" y="3684"/>
                    <a:pt x="1569" y="3570"/>
                    <a:pt x="1721" y="3570"/>
                  </a:cubicBezTo>
                  <a:close/>
                  <a:moveTo>
                    <a:pt x="1192" y="6621"/>
                  </a:moveTo>
                  <a:lnTo>
                    <a:pt x="1192" y="6621"/>
                  </a:lnTo>
                  <a:cubicBezTo>
                    <a:pt x="1182" y="6625"/>
                    <a:pt x="1172" y="6628"/>
                    <a:pt x="1163" y="6632"/>
                  </a:cubicBezTo>
                  <a:lnTo>
                    <a:pt x="1163" y="6632"/>
                  </a:lnTo>
                  <a:cubicBezTo>
                    <a:pt x="1164" y="6636"/>
                    <a:pt x="1166" y="6641"/>
                    <a:pt x="1168" y="6645"/>
                  </a:cubicBezTo>
                  <a:lnTo>
                    <a:pt x="1192" y="6621"/>
                  </a:lnTo>
                  <a:close/>
                  <a:moveTo>
                    <a:pt x="596" y="1"/>
                  </a:moveTo>
                  <a:cubicBezTo>
                    <a:pt x="382" y="1"/>
                    <a:pt x="191" y="48"/>
                    <a:pt x="1" y="143"/>
                  </a:cubicBezTo>
                  <a:lnTo>
                    <a:pt x="1" y="7883"/>
                  </a:lnTo>
                  <a:cubicBezTo>
                    <a:pt x="168" y="8002"/>
                    <a:pt x="358" y="8074"/>
                    <a:pt x="549" y="8121"/>
                  </a:cubicBezTo>
                  <a:cubicBezTo>
                    <a:pt x="477" y="7978"/>
                    <a:pt x="453" y="7812"/>
                    <a:pt x="453" y="7645"/>
                  </a:cubicBezTo>
                  <a:cubicBezTo>
                    <a:pt x="453" y="7202"/>
                    <a:pt x="727" y="6805"/>
                    <a:pt x="1163" y="6632"/>
                  </a:cubicBezTo>
                  <a:lnTo>
                    <a:pt x="1163" y="6632"/>
                  </a:lnTo>
                  <a:cubicBezTo>
                    <a:pt x="1094" y="6470"/>
                    <a:pt x="1049" y="6307"/>
                    <a:pt x="1049" y="6145"/>
                  </a:cubicBezTo>
                  <a:cubicBezTo>
                    <a:pt x="1049" y="5859"/>
                    <a:pt x="1168" y="5573"/>
                    <a:pt x="1358" y="5383"/>
                  </a:cubicBezTo>
                  <a:cubicBezTo>
                    <a:pt x="1565" y="5176"/>
                    <a:pt x="1844" y="5070"/>
                    <a:pt x="2123" y="5070"/>
                  </a:cubicBezTo>
                  <a:cubicBezTo>
                    <a:pt x="2295" y="5070"/>
                    <a:pt x="2466" y="5110"/>
                    <a:pt x="2621" y="5192"/>
                  </a:cubicBezTo>
                  <a:cubicBezTo>
                    <a:pt x="2716" y="4859"/>
                    <a:pt x="2978" y="4597"/>
                    <a:pt x="3287" y="4501"/>
                  </a:cubicBezTo>
                  <a:cubicBezTo>
                    <a:pt x="3335" y="4359"/>
                    <a:pt x="3359" y="4192"/>
                    <a:pt x="3359" y="4049"/>
                  </a:cubicBezTo>
                  <a:cubicBezTo>
                    <a:pt x="3359" y="3716"/>
                    <a:pt x="3240" y="3406"/>
                    <a:pt x="3002" y="3192"/>
                  </a:cubicBezTo>
                  <a:cubicBezTo>
                    <a:pt x="3025" y="3073"/>
                    <a:pt x="3049" y="2954"/>
                    <a:pt x="3049" y="2834"/>
                  </a:cubicBezTo>
                  <a:cubicBezTo>
                    <a:pt x="3049" y="2382"/>
                    <a:pt x="2811" y="1977"/>
                    <a:pt x="2430" y="1739"/>
                  </a:cubicBezTo>
                  <a:cubicBezTo>
                    <a:pt x="2430" y="1429"/>
                    <a:pt x="2311" y="1167"/>
                    <a:pt x="2120" y="953"/>
                  </a:cubicBezTo>
                  <a:cubicBezTo>
                    <a:pt x="1978" y="834"/>
                    <a:pt x="1835" y="739"/>
                    <a:pt x="1668" y="691"/>
                  </a:cubicBezTo>
                  <a:cubicBezTo>
                    <a:pt x="1477" y="286"/>
                    <a:pt x="1049"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7" name="Google Shape;767;p23"/>
          <p:cNvCxnSpPr>
            <a:stCxn id="746" idx="3"/>
            <a:endCxn id="740" idx="2"/>
          </p:cNvCxnSpPr>
          <p:nvPr/>
        </p:nvCxnSpPr>
        <p:spPr>
          <a:xfrm>
            <a:off x="2962263" y="1579875"/>
            <a:ext cx="1932600" cy="187800"/>
          </a:xfrm>
          <a:prstGeom prst="straightConnector1">
            <a:avLst/>
          </a:prstGeom>
          <a:noFill/>
          <a:ln w="9525" cap="flat" cmpd="sng">
            <a:solidFill>
              <a:schemeClr val="accent1"/>
            </a:solidFill>
            <a:prstDash val="solid"/>
            <a:round/>
            <a:headEnd type="none" w="med" len="med"/>
            <a:tailEnd type="none" w="med" len="med"/>
          </a:ln>
        </p:spPr>
      </p:cxnSp>
      <p:cxnSp>
        <p:nvCxnSpPr>
          <p:cNvPr id="768" name="Google Shape;768;p23"/>
          <p:cNvCxnSpPr>
            <a:stCxn id="740" idx="6"/>
            <a:endCxn id="769" idx="1"/>
          </p:cNvCxnSpPr>
          <p:nvPr/>
        </p:nvCxnSpPr>
        <p:spPr>
          <a:xfrm>
            <a:off x="5702850" y="1767800"/>
            <a:ext cx="780300" cy="0"/>
          </a:xfrm>
          <a:prstGeom prst="straightConnector1">
            <a:avLst/>
          </a:prstGeom>
          <a:noFill/>
          <a:ln w="9525" cap="flat" cmpd="sng">
            <a:solidFill>
              <a:schemeClr val="accent1"/>
            </a:solidFill>
            <a:prstDash val="solid"/>
            <a:round/>
            <a:headEnd type="none" w="med" len="med"/>
            <a:tailEnd type="none" w="med" len="med"/>
          </a:ln>
        </p:spPr>
      </p:cxnSp>
      <p:grpSp>
        <p:nvGrpSpPr>
          <p:cNvPr id="770" name="Google Shape;770;p23"/>
          <p:cNvGrpSpPr/>
          <p:nvPr/>
        </p:nvGrpSpPr>
        <p:grpSpPr>
          <a:xfrm>
            <a:off x="6483000" y="1526288"/>
            <a:ext cx="2203788" cy="483000"/>
            <a:chOff x="6483000" y="1338363"/>
            <a:chExt cx="2203788" cy="483000"/>
          </a:xfrm>
        </p:grpSpPr>
        <p:sp>
          <p:nvSpPr>
            <p:cNvPr id="771" name="Google Shape;771;p23"/>
            <p:cNvSpPr txBox="1"/>
            <p:nvPr/>
          </p:nvSpPr>
          <p:spPr>
            <a:xfrm>
              <a:off x="6625788" y="1338363"/>
              <a:ext cx="2061000" cy="483000"/>
            </a:xfrm>
            <a:prstGeom prst="rect">
              <a:avLst/>
            </a:prstGeom>
            <a:noFill/>
            <a:ln>
              <a:noFill/>
            </a:ln>
          </p:spPr>
          <p:txBody>
            <a:bodyPr spcFirstLastPara="1" wrap="square" lIns="91425" tIns="91425" rIns="91425" bIns="91425" anchor="ctr" anchorCtr="0">
              <a:noAutofit/>
            </a:bodyPr>
            <a:lstStyle/>
            <a:p>
              <a:r>
                <a:rPr lang="en-US" sz="1100" dirty="0">
                  <a:latin typeface="Fira Sans Extra Condensed SemiBold" panose="020B0604020202020204" charset="0"/>
                </a:rPr>
                <a:t>Plot each data item as a point in n-dimensional space (where n is a number of features you have) with the value of each feature being the value of a particular coordinate.</a:t>
              </a:r>
            </a:p>
          </p:txBody>
        </p:sp>
        <p:sp>
          <p:nvSpPr>
            <p:cNvPr id="769" name="Google Shape;769;p23"/>
            <p:cNvSpPr/>
            <p:nvPr/>
          </p:nvSpPr>
          <p:spPr>
            <a:xfrm>
              <a:off x="6483000" y="1379175"/>
              <a:ext cx="66600" cy="401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23"/>
          <p:cNvGrpSpPr/>
          <p:nvPr/>
        </p:nvGrpSpPr>
        <p:grpSpPr>
          <a:xfrm>
            <a:off x="6483000" y="2660488"/>
            <a:ext cx="2203788" cy="483000"/>
            <a:chOff x="6483000" y="2472563"/>
            <a:chExt cx="2203788" cy="483000"/>
          </a:xfrm>
        </p:grpSpPr>
        <p:sp>
          <p:nvSpPr>
            <p:cNvPr id="773" name="Google Shape;773;p23"/>
            <p:cNvSpPr txBox="1"/>
            <p:nvPr/>
          </p:nvSpPr>
          <p:spPr>
            <a:xfrm>
              <a:off x="6625788" y="2472563"/>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latin typeface="Fira Sans Extra Condensed SemiBold" panose="020B0604020202020204" charset="0"/>
                </a:rPr>
                <a:t>Perform classification by finding the hyper-plane that differentiates the two classes very well</a:t>
              </a:r>
              <a:endParaRPr sz="1100" dirty="0">
                <a:solidFill>
                  <a:srgbClr val="000000"/>
                </a:solidFill>
                <a:latin typeface="Fira Sans Extra Condensed SemiBold" panose="020B0604020202020204" charset="0"/>
                <a:ea typeface="Roboto"/>
                <a:cs typeface="Roboto"/>
                <a:sym typeface="Roboto"/>
              </a:endParaRPr>
            </a:p>
          </p:txBody>
        </p:sp>
        <p:sp>
          <p:nvSpPr>
            <p:cNvPr id="774" name="Google Shape;774;p23"/>
            <p:cNvSpPr/>
            <p:nvPr/>
          </p:nvSpPr>
          <p:spPr>
            <a:xfrm>
              <a:off x="6483000" y="2513363"/>
              <a:ext cx="66600" cy="401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23"/>
          <p:cNvGrpSpPr/>
          <p:nvPr/>
        </p:nvGrpSpPr>
        <p:grpSpPr>
          <a:xfrm>
            <a:off x="6483000" y="3800938"/>
            <a:ext cx="2203788" cy="483000"/>
            <a:chOff x="6483000" y="3613013"/>
            <a:chExt cx="2203788" cy="483000"/>
          </a:xfrm>
        </p:grpSpPr>
        <p:sp>
          <p:nvSpPr>
            <p:cNvPr id="776" name="Google Shape;776;p23"/>
            <p:cNvSpPr txBox="1"/>
            <p:nvPr/>
          </p:nvSpPr>
          <p:spPr>
            <a:xfrm>
              <a:off x="6625788" y="3613013"/>
              <a:ext cx="2061000" cy="483000"/>
            </a:xfrm>
            <a:prstGeom prst="rect">
              <a:avLst/>
            </a:prstGeom>
            <a:noFill/>
            <a:ln>
              <a:noFill/>
            </a:ln>
          </p:spPr>
          <p:txBody>
            <a:bodyPr spcFirstLastPara="1" wrap="square" lIns="91425" tIns="91425" rIns="91425" bIns="91425" anchor="ctr" anchorCtr="0">
              <a:noAutofit/>
            </a:bodyPr>
            <a:lstStyle/>
            <a:p>
              <a:pPr lvl="1"/>
              <a:r>
                <a:rPr lang="en-US" sz="1100" dirty="0">
                  <a:latin typeface="Fira Sans Extra Condensed SemiBold" panose="020B0604020202020204" charset="0"/>
                </a:rPr>
                <a:t>Classifying non-linear data by mapping the space to a higher dimension.</a:t>
              </a:r>
            </a:p>
          </p:txBody>
        </p:sp>
        <p:sp>
          <p:nvSpPr>
            <p:cNvPr id="777" name="Google Shape;777;p23"/>
            <p:cNvSpPr/>
            <p:nvPr/>
          </p:nvSpPr>
          <p:spPr>
            <a:xfrm>
              <a:off x="6483000" y="3653813"/>
              <a:ext cx="66600" cy="401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78" name="Google Shape;778;p23"/>
          <p:cNvCxnSpPr>
            <a:cxnSpLocks/>
            <a:stCxn id="747" idx="3"/>
            <a:endCxn id="741" idx="2"/>
          </p:cNvCxnSpPr>
          <p:nvPr/>
        </p:nvCxnSpPr>
        <p:spPr>
          <a:xfrm>
            <a:off x="3067047" y="2714063"/>
            <a:ext cx="1827903" cy="191050"/>
          </a:xfrm>
          <a:prstGeom prst="straightConnector1">
            <a:avLst/>
          </a:prstGeom>
          <a:noFill/>
          <a:ln w="9525" cap="flat" cmpd="sng">
            <a:solidFill>
              <a:schemeClr val="accent4"/>
            </a:solidFill>
            <a:prstDash val="solid"/>
            <a:round/>
            <a:headEnd type="none" w="med" len="med"/>
            <a:tailEnd type="none" w="med" len="med"/>
          </a:ln>
        </p:spPr>
      </p:cxnSp>
      <p:cxnSp>
        <p:nvCxnSpPr>
          <p:cNvPr id="779" name="Google Shape;779;p23"/>
          <p:cNvCxnSpPr>
            <a:stCxn id="741" idx="6"/>
            <a:endCxn id="774" idx="1"/>
          </p:cNvCxnSpPr>
          <p:nvPr/>
        </p:nvCxnSpPr>
        <p:spPr>
          <a:xfrm rot="10800000" flipH="1">
            <a:off x="5702850" y="2902113"/>
            <a:ext cx="780300" cy="3000"/>
          </a:xfrm>
          <a:prstGeom prst="straightConnector1">
            <a:avLst/>
          </a:prstGeom>
          <a:noFill/>
          <a:ln w="9525" cap="flat" cmpd="sng">
            <a:solidFill>
              <a:schemeClr val="accent4"/>
            </a:solidFill>
            <a:prstDash val="solid"/>
            <a:round/>
            <a:headEnd type="none" w="med" len="med"/>
            <a:tailEnd type="none" w="med" len="med"/>
          </a:ln>
        </p:spPr>
      </p:cxnSp>
      <p:cxnSp>
        <p:nvCxnSpPr>
          <p:cNvPr id="780" name="Google Shape;780;p23"/>
          <p:cNvCxnSpPr>
            <a:stCxn id="749" idx="3"/>
            <a:endCxn id="742" idx="2"/>
          </p:cNvCxnSpPr>
          <p:nvPr/>
        </p:nvCxnSpPr>
        <p:spPr>
          <a:xfrm>
            <a:off x="2962263" y="3854513"/>
            <a:ext cx="1932600" cy="187800"/>
          </a:xfrm>
          <a:prstGeom prst="straightConnector1">
            <a:avLst/>
          </a:prstGeom>
          <a:noFill/>
          <a:ln w="9525" cap="flat" cmpd="sng">
            <a:solidFill>
              <a:schemeClr val="accent5"/>
            </a:solidFill>
            <a:prstDash val="solid"/>
            <a:round/>
            <a:headEnd type="none" w="med" len="med"/>
            <a:tailEnd type="none" w="med" len="med"/>
          </a:ln>
        </p:spPr>
      </p:cxnSp>
      <p:cxnSp>
        <p:nvCxnSpPr>
          <p:cNvPr id="781" name="Google Shape;781;p23"/>
          <p:cNvCxnSpPr>
            <a:stCxn id="742" idx="6"/>
            <a:endCxn id="777" idx="1"/>
          </p:cNvCxnSpPr>
          <p:nvPr/>
        </p:nvCxnSpPr>
        <p:spPr>
          <a:xfrm>
            <a:off x="5702850" y="4042438"/>
            <a:ext cx="780300" cy="0"/>
          </a:xfrm>
          <a:prstGeom prst="straightConnector1">
            <a:avLst/>
          </a:prstGeom>
          <a:noFill/>
          <a:ln w="9525" cap="flat" cmpd="sng">
            <a:solidFill>
              <a:schemeClr val="accent5"/>
            </a:solidFill>
            <a:prstDash val="solid"/>
            <a:round/>
            <a:headEnd type="none" w="med" len="med"/>
            <a:tailEnd type="none" w="med" len="med"/>
          </a:ln>
        </p:spPr>
      </p:cxnSp>
      <p:pic>
        <p:nvPicPr>
          <p:cNvPr id="2" name="speech-[AudioTrimmer.com]-[AudioTrimmer.com]">
            <a:hlinkClick r:id="" action="ppaction://media"/>
            <a:extLst>
              <a:ext uri="{FF2B5EF4-FFF2-40B4-BE49-F238E27FC236}">
                <a16:creationId xmlns:a16="http://schemas.microsoft.com/office/drawing/2014/main" id="{7A24B001-6C01-8F8D-46BB-B37953506AF3}"/>
              </a:ext>
            </a:extLst>
          </p:cNvPr>
          <p:cNvPicPr>
            <a:picLocks noChangeAspect="1"/>
          </p:cNvPicPr>
          <p:nvPr>
            <a:audioFile r:link="rId1"/>
            <p:extLst>
              <p:ext uri="{DAA4B4D4-6D71-4841-9C94-3DE7FCFB9230}">
                <p14:media xmlns:p14="http://schemas.microsoft.com/office/powerpoint/2010/main" r:embed="rId2">
                  <p14:trim st="432200" end="134758.75"/>
                </p14:media>
              </p:ext>
            </p:extLst>
          </p:nvPr>
        </p:nvPicPr>
        <p:blipFill>
          <a:blip r:embed="rId5"/>
          <a:stretch>
            <a:fillRect/>
          </a:stretch>
        </p:blipFill>
        <p:spPr>
          <a:xfrm>
            <a:off x="200787" y="4540012"/>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6637"/>
    </mc:Choice>
    <mc:Fallback>
      <p:transition spd="slow" advTm="66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 objId="2"/>
        <p14:stopEvt time="65124" objId="2"/>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3" name="Title 2">
            <a:extLst>
              <a:ext uri="{FF2B5EF4-FFF2-40B4-BE49-F238E27FC236}">
                <a16:creationId xmlns:a16="http://schemas.microsoft.com/office/drawing/2014/main" id="{C31C411F-7351-E47F-0226-7BC8B48D6136}"/>
              </a:ext>
            </a:extLst>
          </p:cNvPr>
          <p:cNvSpPr>
            <a:spLocks noGrp="1"/>
          </p:cNvSpPr>
          <p:nvPr>
            <p:ph type="title"/>
          </p:nvPr>
        </p:nvSpPr>
        <p:spPr/>
        <p:txBody>
          <a:bodyPr>
            <a:normAutofit fontScale="90000"/>
          </a:bodyPr>
          <a:lstStyle/>
          <a:p>
            <a:r>
              <a:rPr lang="en-US" dirty="0"/>
              <a:t>SVM Functioning Example</a:t>
            </a:r>
          </a:p>
        </p:txBody>
      </p:sp>
      <p:pic>
        <p:nvPicPr>
          <p:cNvPr id="5" name="Picture 4">
            <a:extLst>
              <a:ext uri="{FF2B5EF4-FFF2-40B4-BE49-F238E27FC236}">
                <a16:creationId xmlns:a16="http://schemas.microsoft.com/office/drawing/2014/main" id="{D94D9C68-634D-A093-7751-3FFEC1B66393}"/>
              </a:ext>
            </a:extLst>
          </p:cNvPr>
          <p:cNvPicPr>
            <a:picLocks noChangeAspect="1"/>
          </p:cNvPicPr>
          <p:nvPr/>
        </p:nvPicPr>
        <p:blipFill>
          <a:blip r:embed="rId5"/>
          <a:stretch>
            <a:fillRect/>
          </a:stretch>
        </p:blipFill>
        <p:spPr>
          <a:xfrm>
            <a:off x="917068" y="905525"/>
            <a:ext cx="1974815" cy="1593787"/>
          </a:xfrm>
          <a:prstGeom prst="rect">
            <a:avLst/>
          </a:prstGeom>
        </p:spPr>
      </p:pic>
      <p:pic>
        <p:nvPicPr>
          <p:cNvPr id="7" name="Picture 6">
            <a:extLst>
              <a:ext uri="{FF2B5EF4-FFF2-40B4-BE49-F238E27FC236}">
                <a16:creationId xmlns:a16="http://schemas.microsoft.com/office/drawing/2014/main" id="{98334364-8FCA-CAF9-C83E-B7AF2C3E4924}"/>
              </a:ext>
            </a:extLst>
          </p:cNvPr>
          <p:cNvPicPr>
            <a:picLocks noChangeAspect="1"/>
          </p:cNvPicPr>
          <p:nvPr/>
        </p:nvPicPr>
        <p:blipFill>
          <a:blip r:embed="rId6"/>
          <a:stretch>
            <a:fillRect/>
          </a:stretch>
        </p:blipFill>
        <p:spPr>
          <a:xfrm>
            <a:off x="917068" y="3129992"/>
            <a:ext cx="1835548" cy="1960325"/>
          </a:xfrm>
          <a:prstGeom prst="rect">
            <a:avLst/>
          </a:prstGeom>
        </p:spPr>
      </p:pic>
      <p:sp>
        <p:nvSpPr>
          <p:cNvPr id="8" name="Arrow: Right 7">
            <a:extLst>
              <a:ext uri="{FF2B5EF4-FFF2-40B4-BE49-F238E27FC236}">
                <a16:creationId xmlns:a16="http://schemas.microsoft.com/office/drawing/2014/main" id="{2B6B83E5-69F7-51B3-E5EC-0D301D0B9C4D}"/>
              </a:ext>
            </a:extLst>
          </p:cNvPr>
          <p:cNvSpPr/>
          <p:nvPr/>
        </p:nvSpPr>
        <p:spPr>
          <a:xfrm rot="5400000">
            <a:off x="1741915" y="2686979"/>
            <a:ext cx="394010" cy="208157"/>
          </a:xfrm>
          <a:prstGeom prst="rightArrow">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23683AE-B87C-47B0-9D69-F5DA2E8557A5}"/>
              </a:ext>
            </a:extLst>
          </p:cNvPr>
          <p:cNvPicPr>
            <a:picLocks noChangeAspect="1"/>
          </p:cNvPicPr>
          <p:nvPr/>
        </p:nvPicPr>
        <p:blipFill>
          <a:blip r:embed="rId7"/>
          <a:stretch>
            <a:fillRect/>
          </a:stretch>
        </p:blipFill>
        <p:spPr>
          <a:xfrm>
            <a:off x="5390105" y="777860"/>
            <a:ext cx="1974815" cy="1849115"/>
          </a:xfrm>
          <a:prstGeom prst="rect">
            <a:avLst/>
          </a:prstGeom>
        </p:spPr>
      </p:pic>
      <p:sp>
        <p:nvSpPr>
          <p:cNvPr id="12" name="Arrow: Right 11">
            <a:extLst>
              <a:ext uri="{FF2B5EF4-FFF2-40B4-BE49-F238E27FC236}">
                <a16:creationId xmlns:a16="http://schemas.microsoft.com/office/drawing/2014/main" id="{A24F8F84-C9FA-3779-97DA-077EEC7A037B}"/>
              </a:ext>
            </a:extLst>
          </p:cNvPr>
          <p:cNvSpPr/>
          <p:nvPr/>
        </p:nvSpPr>
        <p:spPr>
          <a:xfrm rot="7194171">
            <a:off x="5992070" y="2741381"/>
            <a:ext cx="394010" cy="208157"/>
          </a:xfrm>
          <a:prstGeom prst="rightArrow">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3088F82-F9BD-EF06-CDDF-DFEF178C3EC8}"/>
              </a:ext>
            </a:extLst>
          </p:cNvPr>
          <p:cNvPicPr>
            <a:picLocks noChangeAspect="1"/>
          </p:cNvPicPr>
          <p:nvPr/>
        </p:nvPicPr>
        <p:blipFill>
          <a:blip r:embed="rId8"/>
          <a:stretch>
            <a:fillRect/>
          </a:stretch>
        </p:blipFill>
        <p:spPr>
          <a:xfrm>
            <a:off x="4572000" y="3020986"/>
            <a:ext cx="2082956" cy="1898865"/>
          </a:xfrm>
          <a:prstGeom prst="rect">
            <a:avLst/>
          </a:prstGeom>
        </p:spPr>
      </p:pic>
      <p:pic>
        <p:nvPicPr>
          <p:cNvPr id="16" name="Picture 15">
            <a:extLst>
              <a:ext uri="{FF2B5EF4-FFF2-40B4-BE49-F238E27FC236}">
                <a16:creationId xmlns:a16="http://schemas.microsoft.com/office/drawing/2014/main" id="{31A19FAB-120D-05B8-B6A4-44ABC2EEBEB3}"/>
              </a:ext>
            </a:extLst>
          </p:cNvPr>
          <p:cNvPicPr>
            <a:picLocks noChangeAspect="1"/>
          </p:cNvPicPr>
          <p:nvPr/>
        </p:nvPicPr>
        <p:blipFill>
          <a:blip r:embed="rId9"/>
          <a:stretch>
            <a:fillRect/>
          </a:stretch>
        </p:blipFill>
        <p:spPr>
          <a:xfrm>
            <a:off x="7086229" y="3020986"/>
            <a:ext cx="1815613" cy="1717472"/>
          </a:xfrm>
          <a:prstGeom prst="rect">
            <a:avLst/>
          </a:prstGeom>
        </p:spPr>
      </p:pic>
      <p:sp>
        <p:nvSpPr>
          <p:cNvPr id="17" name="Arrow: Right 16">
            <a:extLst>
              <a:ext uri="{FF2B5EF4-FFF2-40B4-BE49-F238E27FC236}">
                <a16:creationId xmlns:a16="http://schemas.microsoft.com/office/drawing/2014/main" id="{FD7D3177-1913-308D-03B9-7EA3F692AECA}"/>
              </a:ext>
            </a:extLst>
          </p:cNvPr>
          <p:cNvSpPr/>
          <p:nvPr/>
        </p:nvSpPr>
        <p:spPr>
          <a:xfrm>
            <a:off x="6609365" y="3775643"/>
            <a:ext cx="394010" cy="208157"/>
          </a:xfrm>
          <a:prstGeom prst="rightArrow">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2260;p44">
            <a:extLst>
              <a:ext uri="{FF2B5EF4-FFF2-40B4-BE49-F238E27FC236}">
                <a16:creationId xmlns:a16="http://schemas.microsoft.com/office/drawing/2014/main" id="{4F508079-6357-AE23-600C-6AAC3EF66006}"/>
              </a:ext>
            </a:extLst>
          </p:cNvPr>
          <p:cNvSpPr/>
          <p:nvPr/>
        </p:nvSpPr>
        <p:spPr>
          <a:xfrm>
            <a:off x="226392" y="699955"/>
            <a:ext cx="3997189" cy="4443545"/>
          </a:xfrm>
          <a:prstGeom prst="roundRect">
            <a:avLst>
              <a:gd name="adj" fmla="val 16667"/>
            </a:avLst>
          </a:prstGeom>
          <a:solidFill>
            <a:schemeClr val="accent4">
              <a:lumMod val="60000"/>
              <a:lumOff val="40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60;p44">
            <a:extLst>
              <a:ext uri="{FF2B5EF4-FFF2-40B4-BE49-F238E27FC236}">
                <a16:creationId xmlns:a16="http://schemas.microsoft.com/office/drawing/2014/main" id="{B1D093FC-25AE-0F03-97E8-2A17A51F7A6B}"/>
              </a:ext>
            </a:extLst>
          </p:cNvPr>
          <p:cNvSpPr/>
          <p:nvPr/>
        </p:nvSpPr>
        <p:spPr>
          <a:xfrm>
            <a:off x="4618244" y="764107"/>
            <a:ext cx="4239132" cy="4379393"/>
          </a:xfrm>
          <a:prstGeom prst="roundRect">
            <a:avLst>
              <a:gd name="adj" fmla="val 16667"/>
            </a:avLst>
          </a:prstGeom>
          <a:solidFill>
            <a:schemeClr val="accent5">
              <a:lumMod val="60000"/>
              <a:lumOff val="40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59;p37">
            <a:extLst>
              <a:ext uri="{FF2B5EF4-FFF2-40B4-BE49-F238E27FC236}">
                <a16:creationId xmlns:a16="http://schemas.microsoft.com/office/drawing/2014/main" id="{5C6AA9C6-0989-0342-8E6B-9B3F90BD1AB6}"/>
              </a:ext>
            </a:extLst>
          </p:cNvPr>
          <p:cNvSpPr/>
          <p:nvPr/>
        </p:nvSpPr>
        <p:spPr>
          <a:xfrm rot="16200000">
            <a:off x="-422501" y="1822001"/>
            <a:ext cx="2055281" cy="560700"/>
          </a:xfrm>
          <a:prstGeom prst="roundRect">
            <a:avLst>
              <a:gd name="adj" fmla="val 50000"/>
            </a:avLst>
          </a:pr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latin typeface="Fira Sans Extra Condensed SemiBold" panose="020B0604020202020204" charset="0"/>
              </a:rPr>
              <a:t>Linear Data Distribution</a:t>
            </a:r>
            <a:endParaRPr dirty="0">
              <a:solidFill>
                <a:schemeClr val="bg1"/>
              </a:solidFill>
              <a:latin typeface="Fira Sans Extra Condensed SemiBold" panose="020B0604020202020204" charset="0"/>
            </a:endParaRPr>
          </a:p>
        </p:txBody>
      </p:sp>
      <p:sp>
        <p:nvSpPr>
          <p:cNvPr id="21" name="Google Shape;1859;p37">
            <a:extLst>
              <a:ext uri="{FF2B5EF4-FFF2-40B4-BE49-F238E27FC236}">
                <a16:creationId xmlns:a16="http://schemas.microsoft.com/office/drawing/2014/main" id="{3590AC73-A7F6-9356-0D95-AA95A5F99A47}"/>
              </a:ext>
            </a:extLst>
          </p:cNvPr>
          <p:cNvSpPr/>
          <p:nvPr/>
        </p:nvSpPr>
        <p:spPr>
          <a:xfrm rot="5400000">
            <a:off x="7479641" y="1822001"/>
            <a:ext cx="2055281" cy="560700"/>
          </a:xfrm>
          <a:prstGeom prst="roundRect">
            <a:avLst>
              <a:gd name="adj" fmla="val 50000"/>
            </a:avLst>
          </a:pr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latin typeface="Fira Sans Extra Condensed SemiBold" panose="020B0604020202020204" charset="0"/>
              </a:rPr>
              <a:t>Non-Linear Data Distribution</a:t>
            </a:r>
            <a:endParaRPr dirty="0">
              <a:solidFill>
                <a:schemeClr val="bg1"/>
              </a:solidFill>
              <a:latin typeface="Fira Sans Extra Condensed SemiBold" panose="020B0604020202020204" charset="0"/>
            </a:endParaRPr>
          </a:p>
        </p:txBody>
      </p:sp>
      <p:pic>
        <p:nvPicPr>
          <p:cNvPr id="2" name="speech-[AudioTrimmer.com]-[AudioTrimmer.com]">
            <a:hlinkClick r:id="" action="ppaction://media"/>
            <a:extLst>
              <a:ext uri="{FF2B5EF4-FFF2-40B4-BE49-F238E27FC236}">
                <a16:creationId xmlns:a16="http://schemas.microsoft.com/office/drawing/2014/main" id="{327633D4-5F92-F549-ADFC-9D575CBA1CDC}"/>
              </a:ext>
            </a:extLst>
          </p:cNvPr>
          <p:cNvPicPr>
            <a:picLocks noChangeAspect="1"/>
          </p:cNvPicPr>
          <p:nvPr>
            <a:audioFile r:link="rId1"/>
            <p:extLst>
              <p:ext uri="{DAA4B4D4-6D71-4841-9C94-3DE7FCFB9230}">
                <p14:media xmlns:p14="http://schemas.microsoft.com/office/powerpoint/2010/main" r:embed="rId2">
                  <p14:trim st="497300" end="78208.75"/>
                </p14:media>
              </p:ext>
            </p:extLst>
          </p:nvPr>
        </p:nvPicPr>
        <p:blipFill>
          <a:blip r:embed="rId10"/>
          <a:stretch>
            <a:fillRect/>
          </a:stretch>
        </p:blipFill>
        <p:spPr>
          <a:xfrm>
            <a:off x="117776" y="4574656"/>
            <a:ext cx="487363" cy="487363"/>
          </a:xfrm>
          <a:prstGeom prst="rect">
            <a:avLst/>
          </a:prstGeom>
        </p:spPr>
      </p:pic>
    </p:spTree>
    <p:extLst>
      <p:ext uri="{BB962C8B-B14F-4D97-AF65-F5344CB8AC3E}">
        <p14:creationId xmlns:p14="http://schemas.microsoft.com/office/powerpoint/2010/main" val="3415713395"/>
      </p:ext>
    </p:extLst>
  </p:cSld>
  <p:clrMapOvr>
    <a:masterClrMapping/>
  </p:clrMapOvr>
  <mc:AlternateContent xmlns:mc="http://schemas.openxmlformats.org/markup-compatibility/2006">
    <mc:Choice xmlns:p14="http://schemas.microsoft.com/office/powerpoint/2010/main" Requires="p14">
      <p:transition spd="slow" p14:dur="2000" advTm="57262"/>
    </mc:Choice>
    <mc:Fallback>
      <p:transition spd="slow" advTm="57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 objId="2"/>
        <p14:stopEvt time="56575" objId="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6" name="Google Shape;1856;p37"/>
          <p:cNvSpPr/>
          <p:nvPr/>
        </p:nvSpPr>
        <p:spPr>
          <a:xfrm>
            <a:off x="4750433" y="1417275"/>
            <a:ext cx="4249362" cy="3200400"/>
          </a:xfrm>
          <a:prstGeom prst="rect">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7"/>
          <p:cNvSpPr/>
          <p:nvPr/>
        </p:nvSpPr>
        <p:spPr>
          <a:xfrm>
            <a:off x="309904" y="1417275"/>
            <a:ext cx="4262096" cy="3200400"/>
          </a:xfrm>
          <a:prstGeom prst="rect">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SVM Pros and Cons</a:t>
            </a:r>
            <a:endParaRPr dirty="0"/>
          </a:p>
        </p:txBody>
      </p:sp>
      <p:sp>
        <p:nvSpPr>
          <p:cNvPr id="1859" name="Google Shape;1859;p37"/>
          <p:cNvSpPr/>
          <p:nvPr/>
        </p:nvSpPr>
        <p:spPr>
          <a:xfrm>
            <a:off x="301343" y="1147800"/>
            <a:ext cx="4307888" cy="560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7"/>
          <p:cNvSpPr/>
          <p:nvPr/>
        </p:nvSpPr>
        <p:spPr>
          <a:xfrm>
            <a:off x="4750421" y="1147800"/>
            <a:ext cx="4249362" cy="560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7"/>
          <p:cNvSpPr txBox="1"/>
          <p:nvPr/>
        </p:nvSpPr>
        <p:spPr>
          <a:xfrm>
            <a:off x="1320726" y="1262175"/>
            <a:ext cx="2240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Advantages</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871" name="Google Shape;1871;p37"/>
          <p:cNvSpPr txBox="1"/>
          <p:nvPr/>
        </p:nvSpPr>
        <p:spPr>
          <a:xfrm>
            <a:off x="5910991" y="1251375"/>
            <a:ext cx="2240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Disadvantages</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2" name="TextBox 11">
            <a:extLst>
              <a:ext uri="{FF2B5EF4-FFF2-40B4-BE49-F238E27FC236}">
                <a16:creationId xmlns:a16="http://schemas.microsoft.com/office/drawing/2014/main" id="{B603471C-6338-DC51-39FE-7C2BA922EB1F}"/>
              </a:ext>
            </a:extLst>
          </p:cNvPr>
          <p:cNvSpPr txBox="1"/>
          <p:nvPr/>
        </p:nvSpPr>
        <p:spPr>
          <a:xfrm>
            <a:off x="631902" y="1977975"/>
            <a:ext cx="3598127" cy="2031325"/>
          </a:xfrm>
          <a:prstGeom prst="rect">
            <a:avLst/>
          </a:prstGeom>
          <a:noFill/>
        </p:spPr>
        <p:txBody>
          <a:bodyPr wrap="square" rtlCol="0">
            <a:spAutoFit/>
          </a:bodyPr>
          <a:lstStyle/>
          <a:p>
            <a:pPr marL="285750" lvl="1" indent="-285750">
              <a:buFont typeface="Arial" panose="020B0604020202020204" pitchFamily="34" charset="0"/>
              <a:buChar char="•"/>
            </a:pPr>
            <a:r>
              <a:rPr lang="en-US" dirty="0">
                <a:latin typeface="Fira Sans Extra Condensed SemiBold" panose="020B0604020202020204" charset="0"/>
              </a:rPr>
              <a:t>It works really well with a clear margin of separation.</a:t>
            </a:r>
          </a:p>
          <a:p>
            <a:pPr marL="285750" lvl="1" indent="-285750">
              <a:buFont typeface="Arial" panose="020B0604020202020204" pitchFamily="34" charset="0"/>
              <a:buChar char="•"/>
            </a:pPr>
            <a:r>
              <a:rPr lang="en-US" dirty="0">
                <a:latin typeface="Fira Sans Extra Condensed SemiBold" panose="020B0604020202020204" charset="0"/>
              </a:rPr>
              <a:t>It is effective in high dimensional spaces.</a:t>
            </a:r>
          </a:p>
          <a:p>
            <a:pPr marL="285750" lvl="1" indent="-285750">
              <a:buFont typeface="Arial" panose="020B0604020202020204" pitchFamily="34" charset="0"/>
              <a:buChar char="•"/>
            </a:pPr>
            <a:r>
              <a:rPr lang="en-US" dirty="0">
                <a:latin typeface="Fira Sans Extra Condensed SemiBold" panose="020B0604020202020204" charset="0"/>
              </a:rPr>
              <a:t>It is effective in cases where the number of dimensions is greater than the number of samples.</a:t>
            </a:r>
          </a:p>
          <a:p>
            <a:pPr marL="285750" lvl="1" indent="-285750">
              <a:buFont typeface="Arial" panose="020B0604020202020204" pitchFamily="34" charset="0"/>
              <a:buChar char="•"/>
            </a:pPr>
            <a:r>
              <a:rPr lang="en-US" dirty="0">
                <a:latin typeface="Fira Sans Extra Condensed SemiBold" panose="020B0604020202020204" charset="0"/>
              </a:rPr>
              <a:t>It uses a subset of training points in the decision function (called support vectors), so it is also memory efficient.</a:t>
            </a:r>
          </a:p>
        </p:txBody>
      </p:sp>
      <p:sp>
        <p:nvSpPr>
          <p:cNvPr id="13" name="TextBox 12">
            <a:extLst>
              <a:ext uri="{FF2B5EF4-FFF2-40B4-BE49-F238E27FC236}">
                <a16:creationId xmlns:a16="http://schemas.microsoft.com/office/drawing/2014/main" id="{A1A32867-E1ED-522F-6CD2-417DD037F78C}"/>
              </a:ext>
            </a:extLst>
          </p:cNvPr>
          <p:cNvSpPr txBox="1"/>
          <p:nvPr/>
        </p:nvSpPr>
        <p:spPr>
          <a:xfrm>
            <a:off x="5170449" y="1978200"/>
            <a:ext cx="3598127" cy="2031325"/>
          </a:xfrm>
          <a:prstGeom prst="rect">
            <a:avLst/>
          </a:prstGeom>
          <a:noFill/>
        </p:spPr>
        <p:txBody>
          <a:bodyPr wrap="square" rtlCol="0">
            <a:spAutoFit/>
          </a:bodyPr>
          <a:lstStyle/>
          <a:p>
            <a:pPr marL="285750" lvl="1" indent="-285750">
              <a:buFont typeface="Arial" panose="020B0604020202020204" pitchFamily="34" charset="0"/>
              <a:buChar char="•"/>
            </a:pPr>
            <a:r>
              <a:rPr lang="en-US" dirty="0">
                <a:latin typeface="Fira Sans Extra Condensed SemiBold" panose="020B0604020202020204" charset="0"/>
              </a:rPr>
              <a:t>It doesn’t perform well when we have large data set because the required training time is higher.</a:t>
            </a:r>
          </a:p>
          <a:p>
            <a:pPr marL="285750" lvl="1" indent="-285750">
              <a:buFont typeface="Arial" panose="020B0604020202020204" pitchFamily="34" charset="0"/>
              <a:buChar char="•"/>
            </a:pPr>
            <a:r>
              <a:rPr lang="en-US" dirty="0">
                <a:latin typeface="Fira Sans Extra Condensed SemiBold" panose="020B0604020202020204" charset="0"/>
              </a:rPr>
              <a:t>It also doesn’t perform very well, when the data set has more noise i.e. target classes are overlapping.</a:t>
            </a:r>
          </a:p>
          <a:p>
            <a:pPr marL="285750" lvl="1" indent="-285750">
              <a:buFont typeface="Arial" panose="020B0604020202020204" pitchFamily="34" charset="0"/>
              <a:buChar char="•"/>
            </a:pPr>
            <a:r>
              <a:rPr lang="en-US" dirty="0">
                <a:latin typeface="Fira Sans Extra Condensed SemiBold" panose="020B0604020202020204" charset="0"/>
              </a:rPr>
              <a:t>SVM doesn’t directly provide probability estimates, these are calculated using an expensive five-fold cross-validation.</a:t>
            </a:r>
          </a:p>
        </p:txBody>
      </p:sp>
      <p:pic>
        <p:nvPicPr>
          <p:cNvPr id="2" name="speech-[AudioTrimmer.com]-[AudioTrimmer.com]">
            <a:hlinkClick r:id="" action="ppaction://media"/>
            <a:extLst>
              <a:ext uri="{FF2B5EF4-FFF2-40B4-BE49-F238E27FC236}">
                <a16:creationId xmlns:a16="http://schemas.microsoft.com/office/drawing/2014/main" id="{FEAC49E8-9D49-81FB-7909-33F8F8CA22E1}"/>
              </a:ext>
            </a:extLst>
          </p:cNvPr>
          <p:cNvPicPr>
            <a:picLocks noChangeAspect="1"/>
          </p:cNvPicPr>
          <p:nvPr>
            <a:audioFile r:link="rId1"/>
            <p:extLst>
              <p:ext uri="{DAA4B4D4-6D71-4841-9C94-3DE7FCFB9230}">
                <p14:media xmlns:p14="http://schemas.microsoft.com/office/powerpoint/2010/main" r:embed="rId2">
                  <p14:trim st="553850" end="45158.75"/>
                </p14:media>
              </p:ext>
            </p:extLst>
          </p:nvPr>
        </p:nvPicPr>
        <p:blipFill>
          <a:blip r:embed="rId5"/>
          <a:stretch>
            <a:fillRect/>
          </a:stretch>
        </p:blipFill>
        <p:spPr>
          <a:xfrm>
            <a:off x="66222" y="4656137"/>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479"/>
    </mc:Choice>
    <mc:Fallback>
      <p:transition spd="slow" advTm="33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 objId="2"/>
        <p14:stopEvt time="33073" objId="2"/>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7" name="Google Shape;787;p24"/>
          <p:cNvSpPr/>
          <p:nvPr/>
        </p:nvSpPr>
        <p:spPr>
          <a:xfrm>
            <a:off x="4019550" y="1120698"/>
            <a:ext cx="4667400" cy="800100"/>
          </a:xfrm>
          <a:prstGeom prst="roundRect">
            <a:avLst>
              <a:gd name="adj" fmla="val 50000"/>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 name="Google Shape;788;p24"/>
          <p:cNvGrpSpPr/>
          <p:nvPr/>
        </p:nvGrpSpPr>
        <p:grpSpPr>
          <a:xfrm>
            <a:off x="457174" y="2260745"/>
            <a:ext cx="2909328" cy="2471118"/>
            <a:chOff x="726125" y="238125"/>
            <a:chExt cx="6167750" cy="5238750"/>
          </a:xfrm>
        </p:grpSpPr>
        <p:sp>
          <p:nvSpPr>
            <p:cNvPr id="789" name="Google Shape;789;p24"/>
            <p:cNvSpPr/>
            <p:nvPr/>
          </p:nvSpPr>
          <p:spPr>
            <a:xfrm>
              <a:off x="726125" y="238125"/>
              <a:ext cx="6167750" cy="5238750"/>
            </a:xfrm>
            <a:custGeom>
              <a:avLst/>
              <a:gdLst/>
              <a:ahLst/>
              <a:cxnLst/>
              <a:rect l="l" t="t" r="r" b="b"/>
              <a:pathLst>
                <a:path w="246710" h="209550" extrusionOk="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p:nvPr/>
          </p:nvSpPr>
          <p:spPr>
            <a:xfrm>
              <a:off x="4780475" y="3381225"/>
              <a:ext cx="1092925" cy="285350"/>
            </a:xfrm>
            <a:custGeom>
              <a:avLst/>
              <a:gdLst/>
              <a:ahLst/>
              <a:cxnLst/>
              <a:rect l="l" t="t" r="r" b="b"/>
              <a:pathLst>
                <a:path w="43717" h="11414" extrusionOk="0">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4"/>
            <p:cNvSpPr/>
            <p:nvPr/>
          </p:nvSpPr>
          <p:spPr>
            <a:xfrm>
              <a:off x="4627775" y="3408875"/>
              <a:ext cx="1245625" cy="398875"/>
            </a:xfrm>
            <a:custGeom>
              <a:avLst/>
              <a:gdLst/>
              <a:ahLst/>
              <a:cxnLst/>
              <a:rect l="l" t="t" r="r" b="b"/>
              <a:pathLst>
                <a:path w="49825" h="15955" extrusionOk="0">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4"/>
            <p:cNvSpPr/>
            <p:nvPr/>
          </p:nvSpPr>
          <p:spPr>
            <a:xfrm>
              <a:off x="3266675" y="2079350"/>
              <a:ext cx="330100" cy="1344350"/>
            </a:xfrm>
            <a:custGeom>
              <a:avLst/>
              <a:gdLst/>
              <a:ahLst/>
              <a:cxnLst/>
              <a:rect l="l" t="t" r="r" b="b"/>
              <a:pathLst>
                <a:path w="13204" h="53774" extrusionOk="0">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p:nvPr/>
          </p:nvSpPr>
          <p:spPr>
            <a:xfrm>
              <a:off x="3416725" y="1856250"/>
              <a:ext cx="330100" cy="1567450"/>
            </a:xfrm>
            <a:custGeom>
              <a:avLst/>
              <a:gdLst/>
              <a:ahLst/>
              <a:cxnLst/>
              <a:rect l="l" t="t" r="r" b="b"/>
              <a:pathLst>
                <a:path w="13204" h="62698" extrusionOk="0">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4"/>
            <p:cNvSpPr/>
            <p:nvPr/>
          </p:nvSpPr>
          <p:spPr>
            <a:xfrm>
              <a:off x="3839600" y="1316875"/>
              <a:ext cx="642400" cy="242550"/>
            </a:xfrm>
            <a:custGeom>
              <a:avLst/>
              <a:gdLst/>
              <a:ahLst/>
              <a:cxnLst/>
              <a:rect l="l" t="t" r="r" b="b"/>
              <a:pathLst>
                <a:path w="25696" h="9702" extrusionOk="0">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4"/>
            <p:cNvSpPr/>
            <p:nvPr/>
          </p:nvSpPr>
          <p:spPr>
            <a:xfrm>
              <a:off x="3839600" y="1601200"/>
              <a:ext cx="642400" cy="935625"/>
            </a:xfrm>
            <a:custGeom>
              <a:avLst/>
              <a:gdLst/>
              <a:ahLst/>
              <a:cxnLst/>
              <a:rect l="l" t="t" r="r" b="b"/>
              <a:pathLst>
                <a:path w="25696" h="37425" extrusionOk="0">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4"/>
            <p:cNvSpPr/>
            <p:nvPr/>
          </p:nvSpPr>
          <p:spPr>
            <a:xfrm>
              <a:off x="4503050" y="1503450"/>
              <a:ext cx="1081400" cy="686500"/>
            </a:xfrm>
            <a:custGeom>
              <a:avLst/>
              <a:gdLst/>
              <a:ahLst/>
              <a:cxnLst/>
              <a:rect l="l" t="t" r="r" b="b"/>
              <a:pathLst>
                <a:path w="43256" h="27460" extrusionOk="0">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4"/>
            <p:cNvSpPr/>
            <p:nvPr/>
          </p:nvSpPr>
          <p:spPr>
            <a:xfrm>
              <a:off x="4503050" y="2207050"/>
              <a:ext cx="195175" cy="387675"/>
            </a:xfrm>
            <a:custGeom>
              <a:avLst/>
              <a:gdLst/>
              <a:ahLst/>
              <a:cxnLst/>
              <a:rect l="l" t="t" r="r" b="b"/>
              <a:pathLst>
                <a:path w="7807" h="15507" extrusionOk="0">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4"/>
            <p:cNvSpPr/>
            <p:nvPr/>
          </p:nvSpPr>
          <p:spPr>
            <a:xfrm>
              <a:off x="4514575" y="1581125"/>
              <a:ext cx="543325" cy="118825"/>
            </a:xfrm>
            <a:custGeom>
              <a:avLst/>
              <a:gdLst/>
              <a:ahLst/>
              <a:cxnLst/>
              <a:rect l="l" t="t" r="r" b="b"/>
              <a:pathLst>
                <a:path w="21733" h="4753" extrusionOk="0">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4"/>
            <p:cNvSpPr/>
            <p:nvPr/>
          </p:nvSpPr>
          <p:spPr>
            <a:xfrm>
              <a:off x="4514575" y="1714725"/>
              <a:ext cx="543325" cy="118825"/>
            </a:xfrm>
            <a:custGeom>
              <a:avLst/>
              <a:gdLst/>
              <a:ahLst/>
              <a:cxnLst/>
              <a:rect l="l" t="t" r="r" b="b"/>
              <a:pathLst>
                <a:path w="21733" h="4753" extrusionOk="0">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4"/>
            <p:cNvSpPr/>
            <p:nvPr/>
          </p:nvSpPr>
          <p:spPr>
            <a:xfrm>
              <a:off x="5244800" y="2763850"/>
              <a:ext cx="1016575" cy="721400"/>
            </a:xfrm>
            <a:custGeom>
              <a:avLst/>
              <a:gdLst/>
              <a:ahLst/>
              <a:cxnLst/>
              <a:rect l="l" t="t" r="r" b="b"/>
              <a:pathLst>
                <a:path w="40663" h="28856" extrusionOk="0">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4"/>
            <p:cNvSpPr/>
            <p:nvPr/>
          </p:nvSpPr>
          <p:spPr>
            <a:xfrm>
              <a:off x="5370525" y="2744125"/>
              <a:ext cx="1047825" cy="619025"/>
            </a:xfrm>
            <a:custGeom>
              <a:avLst/>
              <a:gdLst/>
              <a:ahLst/>
              <a:cxnLst/>
              <a:rect l="l" t="t" r="r" b="b"/>
              <a:pathLst>
                <a:path w="41913" h="24761" extrusionOk="0">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4"/>
            <p:cNvSpPr/>
            <p:nvPr/>
          </p:nvSpPr>
          <p:spPr>
            <a:xfrm>
              <a:off x="4481975" y="1997075"/>
              <a:ext cx="863225" cy="642425"/>
            </a:xfrm>
            <a:custGeom>
              <a:avLst/>
              <a:gdLst/>
              <a:ahLst/>
              <a:cxnLst/>
              <a:rect l="l" t="t" r="r" b="b"/>
              <a:pathLst>
                <a:path w="34529" h="25697" extrusionOk="0">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4"/>
            <p:cNvSpPr/>
            <p:nvPr/>
          </p:nvSpPr>
          <p:spPr>
            <a:xfrm>
              <a:off x="5823350" y="1374775"/>
              <a:ext cx="554850" cy="548300"/>
            </a:xfrm>
            <a:custGeom>
              <a:avLst/>
              <a:gdLst/>
              <a:ahLst/>
              <a:cxnLst/>
              <a:rect l="l" t="t" r="r" b="b"/>
              <a:pathLst>
                <a:path w="22194" h="21932" extrusionOk="0">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4"/>
            <p:cNvSpPr/>
            <p:nvPr/>
          </p:nvSpPr>
          <p:spPr>
            <a:xfrm>
              <a:off x="5554800" y="2456500"/>
              <a:ext cx="1028750" cy="321200"/>
            </a:xfrm>
            <a:custGeom>
              <a:avLst/>
              <a:gdLst/>
              <a:ahLst/>
              <a:cxnLst/>
              <a:rect l="l" t="t" r="r" b="b"/>
              <a:pathLst>
                <a:path w="41150" h="12848" extrusionOk="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4"/>
            <p:cNvSpPr/>
            <p:nvPr/>
          </p:nvSpPr>
          <p:spPr>
            <a:xfrm>
              <a:off x="2383075" y="650125"/>
              <a:ext cx="330100" cy="1344350"/>
            </a:xfrm>
            <a:custGeom>
              <a:avLst/>
              <a:gdLst/>
              <a:ahLst/>
              <a:cxnLst/>
              <a:rect l="l" t="t" r="r" b="b"/>
              <a:pathLst>
                <a:path w="13204" h="53774" extrusionOk="0">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4"/>
            <p:cNvSpPr/>
            <p:nvPr/>
          </p:nvSpPr>
          <p:spPr>
            <a:xfrm>
              <a:off x="2233000" y="650125"/>
              <a:ext cx="330100" cy="1344350"/>
            </a:xfrm>
            <a:custGeom>
              <a:avLst/>
              <a:gdLst/>
              <a:ahLst/>
              <a:cxnLst/>
              <a:rect l="l" t="t" r="r" b="b"/>
              <a:pathLst>
                <a:path w="13204" h="53774" extrusionOk="0">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4"/>
            <p:cNvSpPr/>
            <p:nvPr/>
          </p:nvSpPr>
          <p:spPr>
            <a:xfrm>
              <a:off x="1807825" y="1140475"/>
              <a:ext cx="250775" cy="1716875"/>
            </a:xfrm>
            <a:custGeom>
              <a:avLst/>
              <a:gdLst/>
              <a:ahLst/>
              <a:cxnLst/>
              <a:rect l="l" t="t" r="r" b="b"/>
              <a:pathLst>
                <a:path w="10031" h="68675" extrusionOk="0">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4"/>
            <p:cNvSpPr/>
            <p:nvPr/>
          </p:nvSpPr>
          <p:spPr>
            <a:xfrm>
              <a:off x="2707875" y="605375"/>
              <a:ext cx="681575" cy="1406550"/>
            </a:xfrm>
            <a:custGeom>
              <a:avLst/>
              <a:gdLst/>
              <a:ahLst/>
              <a:cxnLst/>
              <a:rect l="l" t="t" r="r" b="b"/>
              <a:pathLst>
                <a:path w="27263" h="56262" extrusionOk="0">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4"/>
            <p:cNvSpPr/>
            <p:nvPr/>
          </p:nvSpPr>
          <p:spPr>
            <a:xfrm>
              <a:off x="3940300" y="605375"/>
              <a:ext cx="687500" cy="639125"/>
            </a:xfrm>
            <a:custGeom>
              <a:avLst/>
              <a:gdLst/>
              <a:ahLst/>
              <a:cxnLst/>
              <a:rect l="l" t="t" r="r" b="b"/>
              <a:pathLst>
                <a:path w="27500" h="25565" extrusionOk="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4"/>
            <p:cNvSpPr/>
            <p:nvPr/>
          </p:nvSpPr>
          <p:spPr>
            <a:xfrm>
              <a:off x="4630725" y="784075"/>
              <a:ext cx="118825" cy="460425"/>
            </a:xfrm>
            <a:custGeom>
              <a:avLst/>
              <a:gdLst/>
              <a:ahLst/>
              <a:cxnLst/>
              <a:rect l="l" t="t" r="r" b="b"/>
              <a:pathLst>
                <a:path w="4753" h="18417" extrusionOk="0">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4"/>
            <p:cNvSpPr/>
            <p:nvPr/>
          </p:nvSpPr>
          <p:spPr>
            <a:xfrm>
              <a:off x="4760725" y="784075"/>
              <a:ext cx="118825" cy="460425"/>
            </a:xfrm>
            <a:custGeom>
              <a:avLst/>
              <a:gdLst/>
              <a:ahLst/>
              <a:cxnLst/>
              <a:rect l="l" t="t" r="r" b="b"/>
              <a:pathLst>
                <a:path w="4753" h="18417" extrusionOk="0">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4"/>
            <p:cNvSpPr/>
            <p:nvPr/>
          </p:nvSpPr>
          <p:spPr>
            <a:xfrm>
              <a:off x="2939550" y="694875"/>
              <a:ext cx="1050800" cy="1344350"/>
            </a:xfrm>
            <a:custGeom>
              <a:avLst/>
              <a:gdLst/>
              <a:ahLst/>
              <a:cxnLst/>
              <a:rect l="l" t="t" r="r" b="b"/>
              <a:pathLst>
                <a:path w="42032" h="53774" extrusionOk="0">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4"/>
            <p:cNvSpPr/>
            <p:nvPr/>
          </p:nvSpPr>
          <p:spPr>
            <a:xfrm>
              <a:off x="2970825" y="2079350"/>
              <a:ext cx="330100" cy="1344350"/>
            </a:xfrm>
            <a:custGeom>
              <a:avLst/>
              <a:gdLst/>
              <a:ahLst/>
              <a:cxnLst/>
              <a:rect l="l" t="t" r="r" b="b"/>
              <a:pathLst>
                <a:path w="13204" h="53774" extrusionOk="0">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4"/>
            <p:cNvSpPr/>
            <p:nvPr/>
          </p:nvSpPr>
          <p:spPr>
            <a:xfrm>
              <a:off x="2441325" y="3138025"/>
              <a:ext cx="481475" cy="119175"/>
            </a:xfrm>
            <a:custGeom>
              <a:avLst/>
              <a:gdLst/>
              <a:ahLst/>
              <a:cxnLst/>
              <a:rect l="l" t="t" r="r" b="b"/>
              <a:pathLst>
                <a:path w="19259" h="4767" extrusionOk="0">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4"/>
            <p:cNvSpPr/>
            <p:nvPr/>
          </p:nvSpPr>
          <p:spPr>
            <a:xfrm>
              <a:off x="1084150" y="2637825"/>
              <a:ext cx="931350" cy="455800"/>
            </a:xfrm>
            <a:custGeom>
              <a:avLst/>
              <a:gdLst/>
              <a:ahLst/>
              <a:cxnLst/>
              <a:rect l="l" t="t" r="r" b="b"/>
              <a:pathLst>
                <a:path w="37254" h="18232" extrusionOk="0">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4"/>
            <p:cNvSpPr/>
            <p:nvPr/>
          </p:nvSpPr>
          <p:spPr>
            <a:xfrm>
              <a:off x="1084150" y="2820125"/>
              <a:ext cx="931350" cy="443650"/>
            </a:xfrm>
            <a:custGeom>
              <a:avLst/>
              <a:gdLst/>
              <a:ahLst/>
              <a:cxnLst/>
              <a:rect l="l" t="t" r="r" b="b"/>
              <a:pathLst>
                <a:path w="37254" h="17746" extrusionOk="0">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4"/>
            <p:cNvSpPr/>
            <p:nvPr/>
          </p:nvSpPr>
          <p:spPr>
            <a:xfrm>
              <a:off x="1084150" y="3024175"/>
              <a:ext cx="931350" cy="434425"/>
            </a:xfrm>
            <a:custGeom>
              <a:avLst/>
              <a:gdLst/>
              <a:ahLst/>
              <a:cxnLst/>
              <a:rect l="l" t="t" r="r" b="b"/>
              <a:pathLst>
                <a:path w="37254" h="17377" extrusionOk="0">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4"/>
            <p:cNvSpPr/>
            <p:nvPr/>
          </p:nvSpPr>
          <p:spPr>
            <a:xfrm>
              <a:off x="1128575" y="3519125"/>
              <a:ext cx="933000" cy="118825"/>
            </a:xfrm>
            <a:custGeom>
              <a:avLst/>
              <a:gdLst/>
              <a:ahLst/>
              <a:cxnLst/>
              <a:rect l="l" t="t" r="r" b="b"/>
              <a:pathLst>
                <a:path w="37320" h="4753" extrusionOk="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4"/>
            <p:cNvSpPr/>
            <p:nvPr/>
          </p:nvSpPr>
          <p:spPr>
            <a:xfrm>
              <a:off x="1294775" y="3652725"/>
              <a:ext cx="766800" cy="118825"/>
            </a:xfrm>
            <a:custGeom>
              <a:avLst/>
              <a:gdLst/>
              <a:ahLst/>
              <a:cxnLst/>
              <a:rect l="l" t="t" r="r" b="b"/>
              <a:pathLst>
                <a:path w="30672" h="4753" extrusionOk="0">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4"/>
            <p:cNvSpPr/>
            <p:nvPr/>
          </p:nvSpPr>
          <p:spPr>
            <a:xfrm>
              <a:off x="2461400" y="3703400"/>
              <a:ext cx="119150" cy="1067925"/>
            </a:xfrm>
            <a:custGeom>
              <a:avLst/>
              <a:gdLst/>
              <a:ahLst/>
              <a:cxnLst/>
              <a:rect l="l" t="t" r="r" b="b"/>
              <a:pathLst>
                <a:path w="4766" h="42717" extrusionOk="0">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4"/>
            <p:cNvSpPr/>
            <p:nvPr/>
          </p:nvSpPr>
          <p:spPr>
            <a:xfrm>
              <a:off x="2685825" y="3741900"/>
              <a:ext cx="403825" cy="1186075"/>
            </a:xfrm>
            <a:custGeom>
              <a:avLst/>
              <a:gdLst/>
              <a:ahLst/>
              <a:cxnLst/>
              <a:rect l="l" t="t" r="r" b="b"/>
              <a:pathLst>
                <a:path w="16153" h="47443" extrusionOk="0">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4"/>
            <p:cNvSpPr/>
            <p:nvPr/>
          </p:nvSpPr>
          <p:spPr>
            <a:xfrm>
              <a:off x="3121200" y="2079350"/>
              <a:ext cx="330100" cy="1344350"/>
            </a:xfrm>
            <a:custGeom>
              <a:avLst/>
              <a:gdLst/>
              <a:ahLst/>
              <a:cxnLst/>
              <a:rect l="l" t="t" r="r" b="b"/>
              <a:pathLst>
                <a:path w="13204" h="53774" extrusionOk="0">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4"/>
            <p:cNvSpPr/>
            <p:nvPr/>
          </p:nvSpPr>
          <p:spPr>
            <a:xfrm>
              <a:off x="3971900" y="1701900"/>
              <a:ext cx="510100" cy="834925"/>
            </a:xfrm>
            <a:custGeom>
              <a:avLst/>
              <a:gdLst/>
              <a:ahLst/>
              <a:cxnLst/>
              <a:rect l="l" t="t" r="r" b="b"/>
              <a:pathLst>
                <a:path w="20404" h="33397" extrusionOk="0">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4"/>
            <p:cNvSpPr/>
            <p:nvPr/>
          </p:nvSpPr>
          <p:spPr>
            <a:xfrm>
              <a:off x="4109775" y="1804900"/>
              <a:ext cx="372225" cy="731925"/>
            </a:xfrm>
            <a:custGeom>
              <a:avLst/>
              <a:gdLst/>
              <a:ahLst/>
              <a:cxnLst/>
              <a:rect l="l" t="t" r="r" b="b"/>
              <a:pathLst>
                <a:path w="14889" h="29277" extrusionOk="0">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4"/>
            <p:cNvSpPr/>
            <p:nvPr/>
          </p:nvSpPr>
          <p:spPr>
            <a:xfrm>
              <a:off x="3884350" y="1915475"/>
              <a:ext cx="571000" cy="841175"/>
            </a:xfrm>
            <a:custGeom>
              <a:avLst/>
              <a:gdLst/>
              <a:ahLst/>
              <a:cxnLst/>
              <a:rect l="l" t="t" r="r" b="b"/>
              <a:pathLst>
                <a:path w="22840" h="33647" extrusionOk="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4"/>
            <p:cNvSpPr/>
            <p:nvPr/>
          </p:nvSpPr>
          <p:spPr>
            <a:xfrm>
              <a:off x="3839600" y="2840875"/>
              <a:ext cx="999800" cy="265925"/>
            </a:xfrm>
            <a:custGeom>
              <a:avLst/>
              <a:gdLst/>
              <a:ahLst/>
              <a:cxnLst/>
              <a:rect l="l" t="t" r="r" b="b"/>
              <a:pathLst>
                <a:path w="39992" h="10637" extrusionOk="0">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4"/>
            <p:cNvSpPr/>
            <p:nvPr/>
          </p:nvSpPr>
          <p:spPr>
            <a:xfrm>
              <a:off x="3839600" y="2976450"/>
              <a:ext cx="999800" cy="270200"/>
            </a:xfrm>
            <a:custGeom>
              <a:avLst/>
              <a:gdLst/>
              <a:ahLst/>
              <a:cxnLst/>
              <a:rect l="l" t="t" r="r" b="b"/>
              <a:pathLst>
                <a:path w="39992" h="10808" extrusionOk="0">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4"/>
            <p:cNvSpPr/>
            <p:nvPr/>
          </p:nvSpPr>
          <p:spPr>
            <a:xfrm>
              <a:off x="3839600" y="3113675"/>
              <a:ext cx="998800" cy="282050"/>
            </a:xfrm>
            <a:custGeom>
              <a:avLst/>
              <a:gdLst/>
              <a:ahLst/>
              <a:cxnLst/>
              <a:rect l="l" t="t" r="r" b="b"/>
              <a:pathLst>
                <a:path w="39952" h="11282" extrusionOk="0">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4"/>
            <p:cNvSpPr/>
            <p:nvPr/>
          </p:nvSpPr>
          <p:spPr>
            <a:xfrm>
              <a:off x="2810225" y="580025"/>
              <a:ext cx="1066600" cy="1448350"/>
            </a:xfrm>
            <a:custGeom>
              <a:avLst/>
              <a:gdLst/>
              <a:ahLst/>
              <a:cxnLst/>
              <a:rect l="l" t="t" r="r" b="b"/>
              <a:pathLst>
                <a:path w="42664" h="57934" extrusionOk="0">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4"/>
            <p:cNvSpPr/>
            <p:nvPr/>
          </p:nvSpPr>
          <p:spPr>
            <a:xfrm>
              <a:off x="3802425" y="605375"/>
              <a:ext cx="687800" cy="639125"/>
            </a:xfrm>
            <a:custGeom>
              <a:avLst/>
              <a:gdLst/>
              <a:ahLst/>
              <a:cxnLst/>
              <a:rect l="l" t="t" r="r" b="b"/>
              <a:pathLst>
                <a:path w="27512" h="25565" extrusionOk="0">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4"/>
            <p:cNvSpPr/>
            <p:nvPr/>
          </p:nvSpPr>
          <p:spPr>
            <a:xfrm>
              <a:off x="4481975" y="1366550"/>
              <a:ext cx="1241350" cy="823400"/>
            </a:xfrm>
            <a:custGeom>
              <a:avLst/>
              <a:gdLst/>
              <a:ahLst/>
              <a:cxnLst/>
              <a:rect l="l" t="t" r="r" b="b"/>
              <a:pathLst>
                <a:path w="49654" h="32936" extrusionOk="0">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4"/>
            <p:cNvSpPr/>
            <p:nvPr/>
          </p:nvSpPr>
          <p:spPr>
            <a:xfrm>
              <a:off x="4481975" y="2128725"/>
              <a:ext cx="347550" cy="466000"/>
            </a:xfrm>
            <a:custGeom>
              <a:avLst/>
              <a:gdLst/>
              <a:ahLst/>
              <a:cxnLst/>
              <a:rect l="l" t="t" r="r" b="b"/>
              <a:pathLst>
                <a:path w="13902" h="18640" extrusionOk="0">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4"/>
            <p:cNvSpPr/>
            <p:nvPr/>
          </p:nvSpPr>
          <p:spPr>
            <a:xfrm>
              <a:off x="4953900" y="2739175"/>
              <a:ext cx="118825" cy="793450"/>
            </a:xfrm>
            <a:custGeom>
              <a:avLst/>
              <a:gdLst/>
              <a:ahLst/>
              <a:cxnLst/>
              <a:rect l="l" t="t" r="r" b="b"/>
              <a:pathLst>
                <a:path w="4753" h="31738" extrusionOk="0">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4"/>
            <p:cNvSpPr/>
            <p:nvPr/>
          </p:nvSpPr>
          <p:spPr>
            <a:xfrm>
              <a:off x="5085525" y="2744125"/>
              <a:ext cx="118825" cy="788500"/>
            </a:xfrm>
            <a:custGeom>
              <a:avLst/>
              <a:gdLst/>
              <a:ahLst/>
              <a:cxnLst/>
              <a:rect l="l" t="t" r="r" b="b"/>
              <a:pathLst>
                <a:path w="4753" h="31540" extrusionOk="0">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4"/>
            <p:cNvSpPr/>
            <p:nvPr/>
          </p:nvSpPr>
          <p:spPr>
            <a:xfrm>
              <a:off x="5006550" y="986775"/>
              <a:ext cx="1118925" cy="1140650"/>
            </a:xfrm>
            <a:custGeom>
              <a:avLst/>
              <a:gdLst/>
              <a:ahLst/>
              <a:cxnLst/>
              <a:rect l="l" t="t" r="r" b="b"/>
              <a:pathLst>
                <a:path w="44757" h="45626" extrusionOk="0">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4"/>
            <p:cNvSpPr/>
            <p:nvPr/>
          </p:nvSpPr>
          <p:spPr>
            <a:xfrm>
              <a:off x="4918025" y="908800"/>
              <a:ext cx="1323275" cy="1119900"/>
            </a:xfrm>
            <a:custGeom>
              <a:avLst/>
              <a:gdLst/>
              <a:ahLst/>
              <a:cxnLst/>
              <a:rect l="l" t="t" r="r" b="b"/>
              <a:pathLst>
                <a:path w="52931" h="44796" extrusionOk="0">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4"/>
            <p:cNvSpPr/>
            <p:nvPr/>
          </p:nvSpPr>
          <p:spPr>
            <a:xfrm>
              <a:off x="5449825" y="2297550"/>
              <a:ext cx="1133725" cy="441650"/>
            </a:xfrm>
            <a:custGeom>
              <a:avLst/>
              <a:gdLst/>
              <a:ahLst/>
              <a:cxnLst/>
              <a:rect l="l" t="t" r="r" b="b"/>
              <a:pathLst>
                <a:path w="45349" h="17666" extrusionOk="0">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4"/>
            <p:cNvSpPr/>
            <p:nvPr/>
          </p:nvSpPr>
          <p:spPr>
            <a:xfrm>
              <a:off x="5057875" y="1888150"/>
              <a:ext cx="1240025" cy="393300"/>
            </a:xfrm>
            <a:custGeom>
              <a:avLst/>
              <a:gdLst/>
              <a:ahLst/>
              <a:cxnLst/>
              <a:rect l="l" t="t" r="r" b="b"/>
              <a:pathLst>
                <a:path w="49601" h="15732" extrusionOk="0">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4"/>
            <p:cNvSpPr/>
            <p:nvPr/>
          </p:nvSpPr>
          <p:spPr>
            <a:xfrm>
              <a:off x="2061550" y="2207050"/>
              <a:ext cx="909950" cy="477200"/>
            </a:xfrm>
            <a:custGeom>
              <a:avLst/>
              <a:gdLst/>
              <a:ahLst/>
              <a:cxnLst/>
              <a:rect l="l" t="t" r="r" b="b"/>
              <a:pathLst>
                <a:path w="36398" h="19088" extrusionOk="0">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4"/>
            <p:cNvSpPr/>
            <p:nvPr/>
          </p:nvSpPr>
          <p:spPr>
            <a:xfrm>
              <a:off x="2015475" y="2312675"/>
              <a:ext cx="804325" cy="371575"/>
            </a:xfrm>
            <a:custGeom>
              <a:avLst/>
              <a:gdLst/>
              <a:ahLst/>
              <a:cxnLst/>
              <a:rect l="l" t="t" r="r" b="b"/>
              <a:pathLst>
                <a:path w="32173" h="14863" extrusionOk="0">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4"/>
            <p:cNvSpPr/>
            <p:nvPr/>
          </p:nvSpPr>
          <p:spPr>
            <a:xfrm>
              <a:off x="2061550" y="2526250"/>
              <a:ext cx="216900" cy="675650"/>
            </a:xfrm>
            <a:custGeom>
              <a:avLst/>
              <a:gdLst/>
              <a:ahLst/>
              <a:cxnLst/>
              <a:rect l="l" t="t" r="r" b="b"/>
              <a:pathLst>
                <a:path w="8676" h="27026" extrusionOk="0">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4"/>
            <p:cNvSpPr/>
            <p:nvPr/>
          </p:nvSpPr>
          <p:spPr>
            <a:xfrm>
              <a:off x="2061550" y="2682575"/>
              <a:ext cx="331750" cy="621350"/>
            </a:xfrm>
            <a:custGeom>
              <a:avLst/>
              <a:gdLst/>
              <a:ahLst/>
              <a:cxnLst/>
              <a:rect l="l" t="t" r="r" b="b"/>
              <a:pathLst>
                <a:path w="13270" h="24854" extrusionOk="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4"/>
            <p:cNvSpPr/>
            <p:nvPr/>
          </p:nvSpPr>
          <p:spPr>
            <a:xfrm>
              <a:off x="2061550" y="2426550"/>
              <a:ext cx="561775" cy="257700"/>
            </a:xfrm>
            <a:custGeom>
              <a:avLst/>
              <a:gdLst/>
              <a:ahLst/>
              <a:cxnLst/>
              <a:rect l="l" t="t" r="r" b="b"/>
              <a:pathLst>
                <a:path w="22471" h="10308" extrusionOk="0">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4"/>
            <p:cNvSpPr/>
            <p:nvPr/>
          </p:nvSpPr>
          <p:spPr>
            <a:xfrm>
              <a:off x="1645575" y="1140475"/>
              <a:ext cx="250800" cy="1716875"/>
            </a:xfrm>
            <a:custGeom>
              <a:avLst/>
              <a:gdLst/>
              <a:ahLst/>
              <a:cxnLst/>
              <a:rect l="l" t="t" r="r" b="b"/>
              <a:pathLst>
                <a:path w="10032" h="68675" extrusionOk="0">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4"/>
            <p:cNvSpPr/>
            <p:nvPr/>
          </p:nvSpPr>
          <p:spPr>
            <a:xfrm>
              <a:off x="2091500" y="3667875"/>
              <a:ext cx="257025" cy="849400"/>
            </a:xfrm>
            <a:custGeom>
              <a:avLst/>
              <a:gdLst/>
              <a:ahLst/>
              <a:cxnLst/>
              <a:rect l="l" t="t" r="r" b="b"/>
              <a:pathLst>
                <a:path w="10281" h="33976" extrusionOk="0">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4"/>
            <p:cNvSpPr/>
            <p:nvPr/>
          </p:nvSpPr>
          <p:spPr>
            <a:xfrm>
              <a:off x="2061550" y="3414800"/>
              <a:ext cx="865200" cy="1064950"/>
            </a:xfrm>
            <a:custGeom>
              <a:avLst/>
              <a:gdLst/>
              <a:ahLst/>
              <a:cxnLst/>
              <a:rect l="l" t="t" r="r" b="b"/>
              <a:pathLst>
                <a:path w="34608" h="42598" extrusionOk="0">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4"/>
            <p:cNvSpPr/>
            <p:nvPr/>
          </p:nvSpPr>
          <p:spPr>
            <a:xfrm>
              <a:off x="1319125" y="1581450"/>
              <a:ext cx="375525" cy="375525"/>
            </a:xfrm>
            <a:custGeom>
              <a:avLst/>
              <a:gdLst/>
              <a:ahLst/>
              <a:cxnLst/>
              <a:rect l="l" t="t" r="r" b="b"/>
              <a:pathLst>
                <a:path w="15021" h="15021" extrusionOk="0">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4"/>
            <p:cNvSpPr/>
            <p:nvPr/>
          </p:nvSpPr>
          <p:spPr>
            <a:xfrm>
              <a:off x="4040350" y="3435525"/>
              <a:ext cx="375500" cy="375525"/>
            </a:xfrm>
            <a:custGeom>
              <a:avLst/>
              <a:gdLst/>
              <a:ahLst/>
              <a:cxnLst/>
              <a:rect l="l" t="t" r="r" b="b"/>
              <a:pathLst>
                <a:path w="15020" h="15021" extrusionOk="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4"/>
            <p:cNvSpPr/>
            <p:nvPr/>
          </p:nvSpPr>
          <p:spPr>
            <a:xfrm>
              <a:off x="6204425" y="2754325"/>
              <a:ext cx="380450" cy="380450"/>
            </a:xfrm>
            <a:custGeom>
              <a:avLst/>
              <a:gdLst/>
              <a:ahLst/>
              <a:cxnLst/>
              <a:rect l="l" t="t" r="r" b="b"/>
              <a:pathLst>
                <a:path w="15218" h="15218" extrusionOk="0">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4"/>
            <p:cNvSpPr/>
            <p:nvPr/>
          </p:nvSpPr>
          <p:spPr>
            <a:xfrm>
              <a:off x="2745050" y="784075"/>
              <a:ext cx="481500" cy="119150"/>
            </a:xfrm>
            <a:custGeom>
              <a:avLst/>
              <a:gdLst/>
              <a:ahLst/>
              <a:cxnLst/>
              <a:rect l="l" t="t" r="r" b="b"/>
              <a:pathLst>
                <a:path w="19260" h="4766" extrusionOk="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4"/>
            <p:cNvSpPr/>
            <p:nvPr/>
          </p:nvSpPr>
          <p:spPr>
            <a:xfrm>
              <a:off x="1265475" y="1018700"/>
              <a:ext cx="4767200" cy="4229150"/>
            </a:xfrm>
            <a:custGeom>
              <a:avLst/>
              <a:gdLst/>
              <a:ahLst/>
              <a:cxnLst/>
              <a:rect l="l" t="t" r="r" b="b"/>
              <a:pathLst>
                <a:path w="190688" h="169166" extrusionOk="0">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 name="Google Shape;852;p2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Decision</a:t>
            </a:r>
            <a:endParaRPr dirty="0"/>
          </a:p>
        </p:txBody>
      </p:sp>
      <p:grpSp>
        <p:nvGrpSpPr>
          <p:cNvPr id="866" name="Google Shape;866;p24"/>
          <p:cNvGrpSpPr/>
          <p:nvPr/>
        </p:nvGrpSpPr>
        <p:grpSpPr>
          <a:xfrm>
            <a:off x="457200" y="1028700"/>
            <a:ext cx="2909562" cy="1021200"/>
            <a:chOff x="737850" y="1035250"/>
            <a:chExt cx="2909562" cy="1021200"/>
          </a:xfrm>
        </p:grpSpPr>
        <p:sp>
          <p:nvSpPr>
            <p:cNvPr id="867" name="Google Shape;867;p24"/>
            <p:cNvSpPr/>
            <p:nvPr/>
          </p:nvSpPr>
          <p:spPr>
            <a:xfrm>
              <a:off x="737850" y="1035250"/>
              <a:ext cx="2628900" cy="1021200"/>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4"/>
            <p:cNvSpPr/>
            <p:nvPr/>
          </p:nvSpPr>
          <p:spPr>
            <a:xfrm>
              <a:off x="3042912" y="1215313"/>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grpSp>
      <p:sp>
        <p:nvSpPr>
          <p:cNvPr id="871" name="Google Shape;871;p24"/>
          <p:cNvSpPr txBox="1"/>
          <p:nvPr/>
        </p:nvSpPr>
        <p:spPr>
          <a:xfrm>
            <a:off x="752039" y="1352493"/>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Decision on which model fits best is based on 2 criteria</a:t>
            </a:r>
            <a:endParaRPr dirty="0">
              <a:latin typeface="Roboto"/>
              <a:ea typeface="Roboto"/>
              <a:cs typeface="Roboto"/>
              <a:sym typeface="Roboto"/>
            </a:endParaRPr>
          </a:p>
        </p:txBody>
      </p:sp>
      <p:sp>
        <p:nvSpPr>
          <p:cNvPr id="872" name="Google Shape;872;p24"/>
          <p:cNvSpPr/>
          <p:nvPr/>
        </p:nvSpPr>
        <p:spPr>
          <a:xfrm>
            <a:off x="2865500" y="1345145"/>
            <a:ext cx="398030" cy="331731"/>
          </a:xfrm>
          <a:custGeom>
            <a:avLst/>
            <a:gdLst/>
            <a:ahLst/>
            <a:cxnLst/>
            <a:rect l="l" t="t" r="r" b="b"/>
            <a:pathLst>
              <a:path w="11623" h="9687" extrusionOk="0">
                <a:moveTo>
                  <a:pt x="9169" y="0"/>
                </a:moveTo>
                <a:cubicBezTo>
                  <a:pt x="8728" y="0"/>
                  <a:pt x="8288" y="173"/>
                  <a:pt x="7954" y="518"/>
                </a:cubicBezTo>
                <a:cubicBezTo>
                  <a:pt x="7621" y="828"/>
                  <a:pt x="7430" y="1257"/>
                  <a:pt x="7430" y="1733"/>
                </a:cubicBezTo>
                <a:cubicBezTo>
                  <a:pt x="7430" y="1924"/>
                  <a:pt x="7478" y="2090"/>
                  <a:pt x="7526" y="2281"/>
                </a:cubicBezTo>
                <a:lnTo>
                  <a:pt x="3239" y="3710"/>
                </a:lnTo>
                <a:cubicBezTo>
                  <a:pt x="3191" y="3662"/>
                  <a:pt x="3167" y="3638"/>
                  <a:pt x="3144" y="3591"/>
                </a:cubicBezTo>
                <a:cubicBezTo>
                  <a:pt x="2798" y="3257"/>
                  <a:pt x="2352" y="3090"/>
                  <a:pt x="1908" y="3090"/>
                </a:cubicBezTo>
                <a:cubicBezTo>
                  <a:pt x="1465" y="3090"/>
                  <a:pt x="1024" y="3257"/>
                  <a:pt x="691" y="3591"/>
                </a:cubicBezTo>
                <a:cubicBezTo>
                  <a:pt x="0" y="4281"/>
                  <a:pt x="0" y="5353"/>
                  <a:pt x="691" y="6043"/>
                </a:cubicBezTo>
                <a:cubicBezTo>
                  <a:pt x="1024" y="6377"/>
                  <a:pt x="1465" y="6543"/>
                  <a:pt x="1908" y="6543"/>
                </a:cubicBezTo>
                <a:cubicBezTo>
                  <a:pt x="2352" y="6543"/>
                  <a:pt x="2798" y="6377"/>
                  <a:pt x="3144" y="6043"/>
                </a:cubicBezTo>
                <a:cubicBezTo>
                  <a:pt x="3167" y="5996"/>
                  <a:pt x="3191" y="5972"/>
                  <a:pt x="3215" y="5924"/>
                </a:cubicBezTo>
                <a:lnTo>
                  <a:pt x="7526" y="7377"/>
                </a:lnTo>
                <a:cubicBezTo>
                  <a:pt x="7478" y="7544"/>
                  <a:pt x="7430" y="7734"/>
                  <a:pt x="7430" y="7925"/>
                </a:cubicBezTo>
                <a:cubicBezTo>
                  <a:pt x="7430" y="8377"/>
                  <a:pt x="7621" y="8830"/>
                  <a:pt x="7954" y="9139"/>
                </a:cubicBezTo>
                <a:cubicBezTo>
                  <a:pt x="8334" y="9525"/>
                  <a:pt x="8758" y="9686"/>
                  <a:pt x="9165" y="9686"/>
                </a:cubicBezTo>
                <a:cubicBezTo>
                  <a:pt x="10490" y="9686"/>
                  <a:pt x="11623" y="7968"/>
                  <a:pt x="10383" y="6710"/>
                </a:cubicBezTo>
                <a:cubicBezTo>
                  <a:pt x="10050" y="6377"/>
                  <a:pt x="9609" y="6210"/>
                  <a:pt x="9169" y="6210"/>
                </a:cubicBezTo>
                <a:cubicBezTo>
                  <a:pt x="8728" y="6210"/>
                  <a:pt x="8288" y="6377"/>
                  <a:pt x="7954" y="6710"/>
                </a:cubicBezTo>
                <a:cubicBezTo>
                  <a:pt x="7907" y="6758"/>
                  <a:pt x="7883" y="6782"/>
                  <a:pt x="7859" y="6805"/>
                </a:cubicBezTo>
                <a:lnTo>
                  <a:pt x="3548" y="5377"/>
                </a:lnTo>
                <a:cubicBezTo>
                  <a:pt x="3596" y="5210"/>
                  <a:pt x="3644" y="5019"/>
                  <a:pt x="3644" y="4829"/>
                </a:cubicBezTo>
                <a:cubicBezTo>
                  <a:pt x="3644" y="4638"/>
                  <a:pt x="3596" y="4448"/>
                  <a:pt x="3548" y="4257"/>
                </a:cubicBezTo>
                <a:lnTo>
                  <a:pt x="7859" y="2828"/>
                </a:lnTo>
                <a:cubicBezTo>
                  <a:pt x="7883" y="2876"/>
                  <a:pt x="7907" y="2900"/>
                  <a:pt x="7954" y="2948"/>
                </a:cubicBezTo>
                <a:cubicBezTo>
                  <a:pt x="8300" y="3293"/>
                  <a:pt x="8727" y="3448"/>
                  <a:pt x="9149" y="3448"/>
                </a:cubicBezTo>
                <a:cubicBezTo>
                  <a:pt x="10034" y="3448"/>
                  <a:pt x="10891" y="2765"/>
                  <a:pt x="10907" y="1733"/>
                </a:cubicBezTo>
                <a:cubicBezTo>
                  <a:pt x="10907" y="1257"/>
                  <a:pt x="10717" y="828"/>
                  <a:pt x="10383" y="518"/>
                </a:cubicBezTo>
                <a:cubicBezTo>
                  <a:pt x="10050" y="173"/>
                  <a:pt x="9609" y="0"/>
                  <a:pt x="9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 name="Google Shape;873;p24"/>
          <p:cNvGrpSpPr/>
          <p:nvPr/>
        </p:nvGrpSpPr>
        <p:grpSpPr>
          <a:xfrm>
            <a:off x="4019550" y="1364598"/>
            <a:ext cx="1352700" cy="312300"/>
            <a:chOff x="4019550" y="1996500"/>
            <a:chExt cx="1352700" cy="312300"/>
          </a:xfrm>
        </p:grpSpPr>
        <p:sp>
          <p:nvSpPr>
            <p:cNvPr id="874" name="Google Shape;874;p24"/>
            <p:cNvSpPr txBox="1"/>
            <p:nvPr/>
          </p:nvSpPr>
          <p:spPr>
            <a:xfrm>
              <a:off x="4351050" y="1996500"/>
              <a:ext cx="10212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1"/>
                  </a:solidFill>
                  <a:latin typeface="Fira Sans Extra Condensed SemiBold" panose="020B0604020202020204" charset="0"/>
                  <a:ea typeface="Roboto"/>
                  <a:cs typeface="Roboto"/>
                  <a:sym typeface="Roboto"/>
                </a:rPr>
                <a:t>Accuracy</a:t>
              </a:r>
              <a:endParaRPr b="1" dirty="0">
                <a:solidFill>
                  <a:schemeClr val="dk1"/>
                </a:solidFill>
                <a:latin typeface="Fira Sans Extra Condensed SemiBold" panose="020B0604020202020204" charset="0"/>
                <a:ea typeface="Roboto"/>
                <a:cs typeface="Roboto"/>
                <a:sym typeface="Roboto"/>
              </a:endParaRPr>
            </a:p>
          </p:txBody>
        </p:sp>
        <p:sp>
          <p:nvSpPr>
            <p:cNvPr id="875" name="Google Shape;875;p24"/>
            <p:cNvSpPr txBox="1"/>
            <p:nvPr/>
          </p:nvSpPr>
          <p:spPr>
            <a:xfrm>
              <a:off x="4019550" y="1996500"/>
              <a:ext cx="6630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01</a:t>
              </a:r>
              <a:endParaRPr sz="1800" b="1">
                <a:solidFill>
                  <a:schemeClr val="dk1"/>
                </a:solidFill>
                <a:latin typeface="Fira Sans Extra Condensed"/>
                <a:ea typeface="Fira Sans Extra Condensed"/>
                <a:cs typeface="Fira Sans Extra Condensed"/>
                <a:sym typeface="Fira Sans Extra Condensed"/>
              </a:endParaRPr>
            </a:p>
          </p:txBody>
        </p:sp>
      </p:grpSp>
      <p:sp>
        <p:nvSpPr>
          <p:cNvPr id="5" name="TextBox 4">
            <a:extLst>
              <a:ext uri="{FF2B5EF4-FFF2-40B4-BE49-F238E27FC236}">
                <a16:creationId xmlns:a16="http://schemas.microsoft.com/office/drawing/2014/main" id="{2D05CD3C-C298-3390-C6F2-EAC23A30E8F6}"/>
              </a:ext>
            </a:extLst>
          </p:cNvPr>
          <p:cNvSpPr txBox="1"/>
          <p:nvPr/>
        </p:nvSpPr>
        <p:spPr>
          <a:xfrm>
            <a:off x="5309110" y="1154235"/>
            <a:ext cx="3105139" cy="900246"/>
          </a:xfrm>
          <a:prstGeom prst="rect">
            <a:avLst/>
          </a:prstGeom>
          <a:noFill/>
        </p:spPr>
        <p:txBody>
          <a:bodyPr wrap="square" rtlCol="0">
            <a:spAutoFit/>
          </a:bodyPr>
          <a:lstStyle/>
          <a:p>
            <a:r>
              <a:rPr lang="en-US" sz="1050" dirty="0">
                <a:latin typeface="Fira Sans Extra Condensed SemiBold" panose="020B0604020202020204" charset="0"/>
              </a:rPr>
              <a:t>This metric produces a ratio of all correctly categorized data points to all data points. This is particularly useful since we are trying to identify both real and fake jobs, unlike a scenario where only one category is essential.</a:t>
            </a:r>
          </a:p>
          <a:p>
            <a:endParaRPr lang="en-US" sz="1050" dirty="0">
              <a:latin typeface="Fira Sans Extra Condensed SemiBold" panose="020B0604020202020204" charset="0"/>
            </a:endParaRPr>
          </a:p>
        </p:txBody>
      </p:sp>
      <p:sp>
        <p:nvSpPr>
          <p:cNvPr id="6" name="TextBox 5">
            <a:extLst>
              <a:ext uri="{FF2B5EF4-FFF2-40B4-BE49-F238E27FC236}">
                <a16:creationId xmlns:a16="http://schemas.microsoft.com/office/drawing/2014/main" id="{77157590-DFB7-108F-16AA-D8C44688B078}"/>
              </a:ext>
            </a:extLst>
          </p:cNvPr>
          <p:cNvSpPr txBox="1"/>
          <p:nvPr/>
        </p:nvSpPr>
        <p:spPr>
          <a:xfrm>
            <a:off x="5372250" y="2894918"/>
            <a:ext cx="3105139" cy="900246"/>
          </a:xfrm>
          <a:prstGeom prst="rect">
            <a:avLst/>
          </a:prstGeom>
          <a:noFill/>
        </p:spPr>
        <p:txBody>
          <a:bodyPr wrap="square" rtlCol="0">
            <a:spAutoFit/>
          </a:bodyPr>
          <a:lstStyle/>
          <a:p>
            <a:r>
              <a:rPr lang="en-US" sz="1050" dirty="0">
                <a:latin typeface="Fira Sans Extra Condensed SemiBold" panose="020B0604020202020204" charset="0"/>
              </a:rPr>
              <a:t>F1 score is a measure of a model’s accuracy on a dataset. F1-score is used because, in this scenario, both false negatives and false positives are crucial. This model needs to identify both categories with the highest possible score since both have high costs.</a:t>
            </a:r>
          </a:p>
        </p:txBody>
      </p:sp>
      <p:sp>
        <p:nvSpPr>
          <p:cNvPr id="7" name="Google Shape;787;p24">
            <a:extLst>
              <a:ext uri="{FF2B5EF4-FFF2-40B4-BE49-F238E27FC236}">
                <a16:creationId xmlns:a16="http://schemas.microsoft.com/office/drawing/2014/main" id="{79AC4B0C-229F-F135-686B-AF8B54814604}"/>
              </a:ext>
            </a:extLst>
          </p:cNvPr>
          <p:cNvSpPr/>
          <p:nvPr/>
        </p:nvSpPr>
        <p:spPr>
          <a:xfrm>
            <a:off x="4019400" y="1963512"/>
            <a:ext cx="4667400" cy="800100"/>
          </a:xfrm>
          <a:prstGeom prst="roundRect">
            <a:avLst>
              <a:gd name="adj" fmla="val 50000"/>
            </a:avLst>
          </a:prstGeom>
          <a:solidFill>
            <a:schemeClr val="accent6">
              <a:lumMod val="75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34534CB1-EC86-9EEC-239D-058F55F2FA85}"/>
              </a:ext>
            </a:extLst>
          </p:cNvPr>
          <p:cNvSpPr txBox="1"/>
          <p:nvPr/>
        </p:nvSpPr>
        <p:spPr>
          <a:xfrm>
            <a:off x="4477451" y="2207412"/>
            <a:ext cx="914400" cy="307777"/>
          </a:xfrm>
          <a:prstGeom prst="rect">
            <a:avLst/>
          </a:prstGeom>
          <a:noFill/>
        </p:spPr>
        <p:txBody>
          <a:bodyPr wrap="square" rtlCol="0">
            <a:spAutoFit/>
          </a:bodyPr>
          <a:lstStyle/>
          <a:p>
            <a:r>
              <a:rPr lang="en-US" dirty="0">
                <a:latin typeface="Fira Sans Extra Condensed SemiBold" panose="020B0604020202020204" charset="0"/>
              </a:rPr>
              <a:t>Accuracy =</a:t>
            </a:r>
          </a:p>
        </p:txBody>
      </p:sp>
      <p:cxnSp>
        <p:nvCxnSpPr>
          <p:cNvPr id="10" name="Straight Connector 9">
            <a:extLst>
              <a:ext uri="{FF2B5EF4-FFF2-40B4-BE49-F238E27FC236}">
                <a16:creationId xmlns:a16="http://schemas.microsoft.com/office/drawing/2014/main" id="{D495E616-DE9E-99D7-492B-382EBD0703A3}"/>
              </a:ext>
            </a:extLst>
          </p:cNvPr>
          <p:cNvCxnSpPr/>
          <p:nvPr/>
        </p:nvCxnSpPr>
        <p:spPr>
          <a:xfrm>
            <a:off x="5449229" y="2363562"/>
            <a:ext cx="31074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E4A35D9-99AF-E3E6-7FAD-135618242737}"/>
              </a:ext>
            </a:extLst>
          </p:cNvPr>
          <p:cNvSpPr txBox="1"/>
          <p:nvPr/>
        </p:nvSpPr>
        <p:spPr>
          <a:xfrm>
            <a:off x="6088557" y="2127816"/>
            <a:ext cx="1711725" cy="261610"/>
          </a:xfrm>
          <a:prstGeom prst="rect">
            <a:avLst/>
          </a:prstGeom>
          <a:noFill/>
        </p:spPr>
        <p:txBody>
          <a:bodyPr wrap="square" rtlCol="0">
            <a:spAutoFit/>
          </a:bodyPr>
          <a:lstStyle/>
          <a:p>
            <a:r>
              <a:rPr lang="en-US" sz="1050" dirty="0">
                <a:latin typeface="Fira Sans Extra Condensed SemiBold" panose="020B0604020202020204" charset="0"/>
              </a:rPr>
              <a:t>True Positive + True Negative</a:t>
            </a:r>
          </a:p>
        </p:txBody>
      </p:sp>
      <p:sp>
        <p:nvSpPr>
          <p:cNvPr id="12" name="TextBox 11">
            <a:extLst>
              <a:ext uri="{FF2B5EF4-FFF2-40B4-BE49-F238E27FC236}">
                <a16:creationId xmlns:a16="http://schemas.microsoft.com/office/drawing/2014/main" id="{5176268D-93B7-6020-1BDB-C76778396CC7}"/>
              </a:ext>
            </a:extLst>
          </p:cNvPr>
          <p:cNvSpPr txBox="1"/>
          <p:nvPr/>
        </p:nvSpPr>
        <p:spPr>
          <a:xfrm>
            <a:off x="5353149" y="2362474"/>
            <a:ext cx="3299631" cy="253916"/>
          </a:xfrm>
          <a:prstGeom prst="rect">
            <a:avLst/>
          </a:prstGeom>
          <a:noFill/>
        </p:spPr>
        <p:txBody>
          <a:bodyPr wrap="square" rtlCol="0">
            <a:spAutoFit/>
          </a:bodyPr>
          <a:lstStyle/>
          <a:p>
            <a:r>
              <a:rPr lang="en-US" sz="1050" dirty="0">
                <a:latin typeface="Fira Sans Extra Condensed SemiBold" panose="020B0604020202020204" charset="0"/>
              </a:rPr>
              <a:t>True Positive + False Positive + False Negative + True Negative</a:t>
            </a:r>
          </a:p>
        </p:txBody>
      </p:sp>
      <p:sp>
        <p:nvSpPr>
          <p:cNvPr id="13" name="Google Shape;786;p24">
            <a:extLst>
              <a:ext uri="{FF2B5EF4-FFF2-40B4-BE49-F238E27FC236}">
                <a16:creationId xmlns:a16="http://schemas.microsoft.com/office/drawing/2014/main" id="{CD3303C8-EAF3-C62F-A029-5FDD94C75238}"/>
              </a:ext>
            </a:extLst>
          </p:cNvPr>
          <p:cNvSpPr/>
          <p:nvPr/>
        </p:nvSpPr>
        <p:spPr>
          <a:xfrm>
            <a:off x="4019400" y="2934893"/>
            <a:ext cx="4667400" cy="800100"/>
          </a:xfrm>
          <a:prstGeom prst="roundRect">
            <a:avLst>
              <a:gd name="adj" fmla="val 50000"/>
            </a:avLst>
          </a:prstGeom>
          <a:solidFill>
            <a:srgbClr val="EA48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76;p24">
            <a:extLst>
              <a:ext uri="{FF2B5EF4-FFF2-40B4-BE49-F238E27FC236}">
                <a16:creationId xmlns:a16="http://schemas.microsoft.com/office/drawing/2014/main" id="{CA7206DD-833C-89D4-925E-6D2E2E36A2D7}"/>
              </a:ext>
            </a:extLst>
          </p:cNvPr>
          <p:cNvGrpSpPr/>
          <p:nvPr/>
        </p:nvGrpSpPr>
        <p:grpSpPr>
          <a:xfrm>
            <a:off x="4019400" y="3178793"/>
            <a:ext cx="1238263" cy="312300"/>
            <a:chOff x="4019550" y="3330000"/>
            <a:chExt cx="1238263" cy="312300"/>
          </a:xfrm>
        </p:grpSpPr>
        <p:sp>
          <p:nvSpPr>
            <p:cNvPr id="15" name="Google Shape;877;p24">
              <a:extLst>
                <a:ext uri="{FF2B5EF4-FFF2-40B4-BE49-F238E27FC236}">
                  <a16:creationId xmlns:a16="http://schemas.microsoft.com/office/drawing/2014/main" id="{6B6C623B-A9B7-085B-5712-7B0E6211CE7F}"/>
                </a:ext>
              </a:extLst>
            </p:cNvPr>
            <p:cNvSpPr txBox="1"/>
            <p:nvPr/>
          </p:nvSpPr>
          <p:spPr>
            <a:xfrm>
              <a:off x="4465486" y="3330000"/>
              <a:ext cx="792327"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1"/>
                  </a:solidFill>
                  <a:latin typeface="Fira Sans Extra Condensed SemiBold" panose="020B0604020202020204" charset="0"/>
                  <a:ea typeface="Roboto"/>
                  <a:cs typeface="Roboto"/>
                  <a:sym typeface="Roboto"/>
                </a:rPr>
                <a:t>F1-Score</a:t>
              </a:r>
              <a:endParaRPr b="1" dirty="0">
                <a:solidFill>
                  <a:schemeClr val="dk1"/>
                </a:solidFill>
                <a:latin typeface="Fira Sans Extra Condensed SemiBold" panose="020B0604020202020204" charset="0"/>
                <a:ea typeface="Roboto"/>
                <a:cs typeface="Roboto"/>
                <a:sym typeface="Roboto"/>
              </a:endParaRPr>
            </a:p>
          </p:txBody>
        </p:sp>
        <p:sp>
          <p:nvSpPr>
            <p:cNvPr id="16" name="Google Shape;878;p24">
              <a:extLst>
                <a:ext uri="{FF2B5EF4-FFF2-40B4-BE49-F238E27FC236}">
                  <a16:creationId xmlns:a16="http://schemas.microsoft.com/office/drawing/2014/main" id="{B9C554A1-8EBA-F16F-EDB1-3A3C02E9D0AF}"/>
                </a:ext>
              </a:extLst>
            </p:cNvPr>
            <p:cNvSpPr txBox="1"/>
            <p:nvPr/>
          </p:nvSpPr>
          <p:spPr>
            <a:xfrm>
              <a:off x="4019550" y="3330000"/>
              <a:ext cx="6630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02</a:t>
              </a:r>
              <a:endParaRPr sz="1800" b="1">
                <a:solidFill>
                  <a:schemeClr val="dk1"/>
                </a:solidFill>
                <a:latin typeface="Fira Sans Extra Condensed"/>
                <a:ea typeface="Fira Sans Extra Condensed"/>
                <a:cs typeface="Fira Sans Extra Condensed"/>
                <a:sym typeface="Fira Sans Extra Condensed"/>
              </a:endParaRPr>
            </a:p>
          </p:txBody>
        </p:sp>
      </p:grpSp>
      <p:sp>
        <p:nvSpPr>
          <p:cNvPr id="17" name="Google Shape;787;p24">
            <a:extLst>
              <a:ext uri="{FF2B5EF4-FFF2-40B4-BE49-F238E27FC236}">
                <a16:creationId xmlns:a16="http://schemas.microsoft.com/office/drawing/2014/main" id="{E131B9FA-7EB1-4FEC-5A1A-151551DDD6BA}"/>
              </a:ext>
            </a:extLst>
          </p:cNvPr>
          <p:cNvSpPr/>
          <p:nvPr/>
        </p:nvSpPr>
        <p:spPr>
          <a:xfrm>
            <a:off x="4008251" y="3788589"/>
            <a:ext cx="4667400" cy="800100"/>
          </a:xfrm>
          <a:prstGeom prst="roundRect">
            <a:avLst>
              <a:gd name="adj" fmla="val 50000"/>
            </a:avLst>
          </a:prstGeom>
          <a:solidFill>
            <a:schemeClr val="accent2">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2C886642-A6B8-559B-701D-0D28F556FE74}"/>
              </a:ext>
            </a:extLst>
          </p:cNvPr>
          <p:cNvSpPr txBox="1"/>
          <p:nvPr/>
        </p:nvSpPr>
        <p:spPr>
          <a:xfrm>
            <a:off x="4466302" y="4010187"/>
            <a:ext cx="410498" cy="307777"/>
          </a:xfrm>
          <a:prstGeom prst="rect">
            <a:avLst/>
          </a:prstGeom>
          <a:noFill/>
        </p:spPr>
        <p:txBody>
          <a:bodyPr wrap="square" rtlCol="0">
            <a:spAutoFit/>
          </a:bodyPr>
          <a:lstStyle/>
          <a:p>
            <a:r>
              <a:rPr lang="en-US" dirty="0">
                <a:latin typeface="Fira Sans Extra Condensed SemiBold" panose="020B0604020202020204" charset="0"/>
              </a:rPr>
              <a:t>F</a:t>
            </a:r>
            <a:r>
              <a:rPr lang="en-US" baseline="-25000" dirty="0">
                <a:latin typeface="Fira Sans Extra Condensed SemiBold" panose="020B0604020202020204" charset="0"/>
              </a:rPr>
              <a:t>1</a:t>
            </a:r>
            <a:r>
              <a:rPr lang="en-US" dirty="0">
                <a:latin typeface="Fira Sans Extra Condensed SemiBold" panose="020B0604020202020204" charset="0"/>
              </a:rPr>
              <a:t> =</a:t>
            </a:r>
          </a:p>
        </p:txBody>
      </p:sp>
      <p:sp>
        <p:nvSpPr>
          <p:cNvPr id="19" name="TextBox 18">
            <a:extLst>
              <a:ext uri="{FF2B5EF4-FFF2-40B4-BE49-F238E27FC236}">
                <a16:creationId xmlns:a16="http://schemas.microsoft.com/office/drawing/2014/main" id="{73EBC0E5-CE73-A616-480E-0F449D8E0FF1}"/>
              </a:ext>
            </a:extLst>
          </p:cNvPr>
          <p:cNvSpPr txBox="1"/>
          <p:nvPr/>
        </p:nvSpPr>
        <p:spPr>
          <a:xfrm>
            <a:off x="5912623" y="3946460"/>
            <a:ext cx="880953" cy="261610"/>
          </a:xfrm>
          <a:prstGeom prst="rect">
            <a:avLst/>
          </a:prstGeom>
          <a:noFill/>
        </p:spPr>
        <p:txBody>
          <a:bodyPr wrap="square" rtlCol="0">
            <a:spAutoFit/>
          </a:bodyPr>
          <a:lstStyle/>
          <a:p>
            <a:r>
              <a:rPr lang="en-US" sz="1050" dirty="0">
                <a:latin typeface="Fira Sans Extra Condensed SemiBold" panose="020B0604020202020204" charset="0"/>
              </a:rPr>
              <a:t>True Positive</a:t>
            </a:r>
          </a:p>
        </p:txBody>
      </p:sp>
      <p:sp>
        <p:nvSpPr>
          <p:cNvPr id="20" name="TextBox 19">
            <a:extLst>
              <a:ext uri="{FF2B5EF4-FFF2-40B4-BE49-F238E27FC236}">
                <a16:creationId xmlns:a16="http://schemas.microsoft.com/office/drawing/2014/main" id="{4A36B8FB-BB04-3DBE-DD67-116CF3A72C96}"/>
              </a:ext>
            </a:extLst>
          </p:cNvPr>
          <p:cNvSpPr txBox="1"/>
          <p:nvPr/>
        </p:nvSpPr>
        <p:spPr>
          <a:xfrm>
            <a:off x="5077341" y="4186073"/>
            <a:ext cx="2790956" cy="253916"/>
          </a:xfrm>
          <a:prstGeom prst="rect">
            <a:avLst/>
          </a:prstGeom>
          <a:noFill/>
        </p:spPr>
        <p:txBody>
          <a:bodyPr wrap="square" rtlCol="0">
            <a:spAutoFit/>
          </a:bodyPr>
          <a:lstStyle/>
          <a:p>
            <a:r>
              <a:rPr lang="en-US" sz="1050" dirty="0">
                <a:latin typeface="Fira Sans Extra Condensed SemiBold" panose="020B0604020202020204" charset="0"/>
              </a:rPr>
              <a:t>True Positive +1/2( False Positive + False Negative )</a:t>
            </a:r>
          </a:p>
        </p:txBody>
      </p:sp>
      <p:cxnSp>
        <p:nvCxnSpPr>
          <p:cNvPr id="22" name="Straight Connector 21">
            <a:extLst>
              <a:ext uri="{FF2B5EF4-FFF2-40B4-BE49-F238E27FC236}">
                <a16:creationId xmlns:a16="http://schemas.microsoft.com/office/drawing/2014/main" id="{1E3C6373-2344-9CD4-0069-F4CBF7AE4E78}"/>
              </a:ext>
            </a:extLst>
          </p:cNvPr>
          <p:cNvCxnSpPr>
            <a:cxnSpLocks/>
          </p:cNvCxnSpPr>
          <p:nvPr/>
        </p:nvCxnSpPr>
        <p:spPr>
          <a:xfrm>
            <a:off x="4930077" y="4188639"/>
            <a:ext cx="2898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speech-[AudioTrimmer.com]-[AudioTrimmer.com]">
            <a:hlinkClick r:id="" action="ppaction://media"/>
            <a:extLst>
              <a:ext uri="{FF2B5EF4-FFF2-40B4-BE49-F238E27FC236}">
                <a16:creationId xmlns:a16="http://schemas.microsoft.com/office/drawing/2014/main" id="{B5CBDC0A-9ABA-1E6C-31AD-0619063BE487}"/>
              </a:ext>
            </a:extLst>
          </p:cNvPr>
          <p:cNvPicPr>
            <a:picLocks noChangeAspect="1"/>
          </p:cNvPicPr>
          <p:nvPr>
            <a:audioFile r:link="rId1"/>
            <p:extLst>
              <p:ext uri="{DAA4B4D4-6D71-4841-9C94-3DE7FCFB9230}">
                <p14:media xmlns:p14="http://schemas.microsoft.com/office/powerpoint/2010/main" r:embed="rId2">
                  <p14:trim st="586900" end="2958.75"/>
                </p14:media>
              </p:ext>
            </p:extLst>
          </p:nvPr>
        </p:nvPicPr>
        <p:blipFill>
          <a:blip r:embed="rId5"/>
          <a:stretch>
            <a:fillRect/>
          </a:stretch>
        </p:blipFill>
        <p:spPr>
          <a:xfrm>
            <a:off x="116344" y="4588689"/>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610"/>
    </mc:Choice>
    <mc:Fallback>
      <p:transition spd="slow" advTm="42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 objId="2"/>
        <p14:stopEvt time="42228" objId="2"/>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3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References</a:t>
            </a:r>
            <a:endParaRPr dirty="0"/>
          </a:p>
        </p:txBody>
      </p:sp>
      <p:graphicFrame>
        <p:nvGraphicFramePr>
          <p:cNvPr id="1657" name="Google Shape;1657;p34"/>
          <p:cNvGraphicFramePr/>
          <p:nvPr>
            <p:extLst>
              <p:ext uri="{D42A27DB-BD31-4B8C-83A1-F6EECF244321}">
                <p14:modId xmlns:p14="http://schemas.microsoft.com/office/powerpoint/2010/main" val="3698050635"/>
              </p:ext>
            </p:extLst>
          </p:nvPr>
        </p:nvGraphicFramePr>
        <p:xfrm>
          <a:off x="413357" y="900600"/>
          <a:ext cx="5948400" cy="3714300"/>
        </p:xfrm>
        <a:graphic>
          <a:graphicData uri="http://schemas.openxmlformats.org/drawingml/2006/table">
            <a:tbl>
              <a:tblPr>
                <a:noFill/>
                <a:tableStyleId>{4C4214CE-636E-4BB7-8E69-DB68FE7005C1}</a:tableStyleId>
              </a:tblPr>
              <a:tblGrid>
                <a:gridCol w="5948400">
                  <a:extLst>
                    <a:ext uri="{9D8B030D-6E8A-4147-A177-3AD203B41FA5}">
                      <a16:colId xmlns:a16="http://schemas.microsoft.com/office/drawing/2014/main" val="20000"/>
                    </a:ext>
                  </a:extLst>
                </a:gridCol>
              </a:tblGrid>
              <a:tr h="485625">
                <a:tc>
                  <a:txBody>
                    <a:bodyPr/>
                    <a:lstStyle/>
                    <a:p>
                      <a:r>
                        <a:rPr lang="en-US" sz="1200" dirty="0">
                          <a:latin typeface="Fira Sans Extra Condensed SemiBold" panose="020B0604020202020204" charset="0"/>
                          <a:hlinkClick r:id="rId5"/>
                        </a:rPr>
                        <a:t>https://towardsdatascience.com/bert-explained-state-of-the-art-language-model-for-nlp-f8b21a9b6270</a:t>
                      </a:r>
                      <a:endParaRPr lang="en-US" sz="1200" dirty="0">
                        <a:latin typeface="Fira Sans Extra Condensed SemiBold" panose="020B0604020202020204" charset="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48562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Fira Sans Extra Condensed SemiBold" panose="020B0604020202020204" charset="0"/>
                          <a:hlinkClick r:id="rId6"/>
                        </a:rPr>
                        <a:t>https://www.analyticsvidhya.com/blog/2019/09/demystifying-bert-groundbreaking-nlp-framework/</a:t>
                      </a:r>
                      <a:endParaRPr lang="en-US" sz="1200" dirty="0">
                        <a:latin typeface="Fira Sans Extra Condensed SemiBold" panose="020B0604020202020204" charset="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48562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Fira Sans Extra Condensed SemiBold" panose="020B0604020202020204" charset="0"/>
                          <a:hlinkClick r:id="rId7"/>
                        </a:rPr>
                        <a:t>https://www.projectpro.io/article/bert-nlp-model-explained/558</a:t>
                      </a:r>
                      <a:endParaRPr lang="en-US" sz="1200" dirty="0">
                        <a:latin typeface="Fira Sans Extra Condensed SemiBold" panose="020B0604020202020204" charset="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extLst>
                  <a:ext uri="{0D108BD9-81ED-4DB2-BD59-A6C34878D82A}">
                    <a16:rowId xmlns:a16="http://schemas.microsoft.com/office/drawing/2014/main" val="10003"/>
                  </a:ext>
                </a:extLst>
              </a:tr>
              <a:tr h="48562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Fira Sans Extra Condensed SemiBold" panose="020B0604020202020204" charset="0"/>
                          <a:hlinkClick r:id="rId8"/>
                        </a:rPr>
                        <a:t>https://medium.com/@Packt_Pub/inside-the-generative-adversarial-networks-gan-architecture-2435afbd6b3b</a:t>
                      </a:r>
                      <a:endParaRPr lang="en-US" sz="1200" dirty="0">
                        <a:latin typeface="Fira Sans Extra Condensed SemiBold" panose="020B0604020202020204" charset="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48562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Fira Sans Extra Condensed SemiBold" panose="020B0604020202020204" charset="0"/>
                          <a:hlinkClick r:id="rId9"/>
                        </a:rPr>
                        <a:t>https://www.itrelease.com/2020/06/advantages-and-disadvantages-of-generative-adversarial-networks-gan/</a:t>
                      </a:r>
                      <a:endParaRPr lang="en-US" sz="1200" dirty="0">
                        <a:latin typeface="Fira Sans Extra Condensed SemiBold" panose="020B0604020202020204" charset="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extLst>
                  <a:ext uri="{0D108BD9-81ED-4DB2-BD59-A6C34878D82A}">
                    <a16:rowId xmlns:a16="http://schemas.microsoft.com/office/drawing/2014/main" val="10005"/>
                  </a:ext>
                </a:extLst>
              </a:tr>
              <a:tr h="48562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Fira Sans Extra Condensed SemiBold" panose="020B0604020202020204" charset="0"/>
                          <a:hlinkClick r:id="rId10"/>
                        </a:rPr>
                        <a:t>https://www.analyticsvidhya.com/blog/2017/09/understaing-support-vector-machine-example-code/</a:t>
                      </a:r>
                      <a:endParaRPr lang="en-US" sz="1200" dirty="0">
                        <a:latin typeface="Fira Sans Extra Condensed SemiBold" panose="020B0604020202020204" charset="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532140590"/>
                  </a:ext>
                </a:extLst>
              </a:tr>
              <a:tr h="48562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Fira Sans Extra Condensed SemiBold" panose="020B0604020202020204" charset="0"/>
                          <a:hlinkClick r:id="rId11"/>
                        </a:rPr>
                        <a:t>https://monkeylearn.com/blog/introduction-to-support-vector-machines-svm/</a:t>
                      </a:r>
                      <a:endParaRPr lang="en-US" sz="1200" dirty="0">
                        <a:latin typeface="Fira Sans Extra Condensed SemiBold" panose="020B0604020202020204" charset="0"/>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extLst>
                  <a:ext uri="{0D108BD9-81ED-4DB2-BD59-A6C34878D82A}">
                    <a16:rowId xmlns:a16="http://schemas.microsoft.com/office/drawing/2014/main" val="10006"/>
                  </a:ext>
                </a:extLst>
              </a:tr>
            </a:tbl>
          </a:graphicData>
        </a:graphic>
      </p:graphicFrame>
      <p:grpSp>
        <p:nvGrpSpPr>
          <p:cNvPr id="1658" name="Google Shape;1658;p34"/>
          <p:cNvGrpSpPr/>
          <p:nvPr/>
        </p:nvGrpSpPr>
        <p:grpSpPr>
          <a:xfrm>
            <a:off x="6275561" y="1209065"/>
            <a:ext cx="2411226" cy="3405834"/>
            <a:chOff x="5894611" y="1313840"/>
            <a:chExt cx="2411226" cy="3405834"/>
          </a:xfrm>
        </p:grpSpPr>
        <p:sp>
          <p:nvSpPr>
            <p:cNvPr id="1659" name="Google Shape;1659;p34"/>
            <p:cNvSpPr/>
            <p:nvPr/>
          </p:nvSpPr>
          <p:spPr>
            <a:xfrm>
              <a:off x="7068207" y="1421345"/>
              <a:ext cx="1237631" cy="1376781"/>
            </a:xfrm>
            <a:custGeom>
              <a:avLst/>
              <a:gdLst/>
              <a:ahLst/>
              <a:cxnLst/>
              <a:rect l="l" t="t" r="r" b="b"/>
              <a:pathLst>
                <a:path w="45058" h="50124" extrusionOk="0">
                  <a:moveTo>
                    <a:pt x="0" y="1"/>
                  </a:move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4"/>
            <p:cNvSpPr/>
            <p:nvPr/>
          </p:nvSpPr>
          <p:spPr>
            <a:xfrm>
              <a:off x="7068207" y="1421345"/>
              <a:ext cx="1237631" cy="1376781"/>
            </a:xfrm>
            <a:custGeom>
              <a:avLst/>
              <a:gdLst/>
              <a:ahLst/>
              <a:cxnLst/>
              <a:rect l="l" t="t" r="r" b="b"/>
              <a:pathLst>
                <a:path w="45058" h="50124" fill="none" extrusionOk="0">
                  <a:moveTo>
                    <a:pt x="0" y="1"/>
                  </a:moveTo>
                  <a:lnTo>
                    <a:pt x="0" y="45671"/>
                  </a:ln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4"/>
            <p:cNvSpPr/>
            <p:nvPr/>
          </p:nvSpPr>
          <p:spPr>
            <a:xfrm>
              <a:off x="7068207" y="1313840"/>
              <a:ext cx="1237631" cy="230645"/>
            </a:xfrm>
            <a:custGeom>
              <a:avLst/>
              <a:gdLst/>
              <a:ahLst/>
              <a:cxnLst/>
              <a:rect l="l" t="t" r="r" b="b"/>
              <a:pathLst>
                <a:path w="45058" h="8397" extrusionOk="0">
                  <a:moveTo>
                    <a:pt x="2226" y="1"/>
                  </a:moveTo>
                  <a:lnTo>
                    <a:pt x="1987" y="16"/>
                  </a:lnTo>
                  <a:lnTo>
                    <a:pt x="1778" y="46"/>
                  </a:lnTo>
                  <a:lnTo>
                    <a:pt x="1554" y="105"/>
                  </a:lnTo>
                  <a:lnTo>
                    <a:pt x="1360" y="180"/>
                  </a:lnTo>
                  <a:lnTo>
                    <a:pt x="1165" y="270"/>
                  </a:lnTo>
                  <a:lnTo>
                    <a:pt x="971" y="389"/>
                  </a:lnTo>
                  <a:lnTo>
                    <a:pt x="807" y="509"/>
                  </a:lnTo>
                  <a:lnTo>
                    <a:pt x="643" y="658"/>
                  </a:lnTo>
                  <a:lnTo>
                    <a:pt x="508" y="822"/>
                  </a:lnTo>
                  <a:lnTo>
                    <a:pt x="374" y="987"/>
                  </a:lnTo>
                  <a:lnTo>
                    <a:pt x="269" y="1166"/>
                  </a:lnTo>
                  <a:lnTo>
                    <a:pt x="164" y="1360"/>
                  </a:lnTo>
                  <a:lnTo>
                    <a:pt x="90" y="1569"/>
                  </a:lnTo>
                  <a:lnTo>
                    <a:pt x="45" y="1779"/>
                  </a:lnTo>
                  <a:lnTo>
                    <a:pt x="15" y="2003"/>
                  </a:lnTo>
                  <a:lnTo>
                    <a:pt x="0" y="2227"/>
                  </a:lnTo>
                  <a:lnTo>
                    <a:pt x="0" y="8397"/>
                  </a:lnTo>
                  <a:lnTo>
                    <a:pt x="45058" y="8397"/>
                  </a:lnTo>
                  <a:lnTo>
                    <a:pt x="45058" y="2227"/>
                  </a:lnTo>
                  <a:lnTo>
                    <a:pt x="45043" y="2003"/>
                  </a:lnTo>
                  <a:lnTo>
                    <a:pt x="45013" y="1779"/>
                  </a:lnTo>
                  <a:lnTo>
                    <a:pt x="44953" y="1569"/>
                  </a:lnTo>
                  <a:lnTo>
                    <a:pt x="44879" y="1360"/>
                  </a:lnTo>
                  <a:lnTo>
                    <a:pt x="44789" y="1166"/>
                  </a:lnTo>
                  <a:lnTo>
                    <a:pt x="44685" y="987"/>
                  </a:lnTo>
                  <a:lnTo>
                    <a:pt x="44550" y="822"/>
                  </a:lnTo>
                  <a:lnTo>
                    <a:pt x="44401" y="658"/>
                  </a:lnTo>
                  <a:lnTo>
                    <a:pt x="44251" y="509"/>
                  </a:lnTo>
                  <a:lnTo>
                    <a:pt x="44072" y="389"/>
                  </a:lnTo>
                  <a:lnTo>
                    <a:pt x="43893" y="270"/>
                  </a:lnTo>
                  <a:lnTo>
                    <a:pt x="43699" y="180"/>
                  </a:lnTo>
                  <a:lnTo>
                    <a:pt x="43489" y="105"/>
                  </a:lnTo>
                  <a:lnTo>
                    <a:pt x="43280" y="46"/>
                  </a:lnTo>
                  <a:lnTo>
                    <a:pt x="43056" y="16"/>
                  </a:lnTo>
                  <a:lnTo>
                    <a:pt x="428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4"/>
            <p:cNvSpPr/>
            <p:nvPr/>
          </p:nvSpPr>
          <p:spPr>
            <a:xfrm>
              <a:off x="7925387" y="1377865"/>
              <a:ext cx="80892" cy="80452"/>
            </a:xfrm>
            <a:custGeom>
              <a:avLst/>
              <a:gdLst/>
              <a:ahLst/>
              <a:cxnLst/>
              <a:rect l="l" t="t" r="r" b="b"/>
              <a:pathLst>
                <a:path w="2945" h="2929" extrusionOk="0">
                  <a:moveTo>
                    <a:pt x="1331" y="0"/>
                  </a:moveTo>
                  <a:lnTo>
                    <a:pt x="1181" y="30"/>
                  </a:lnTo>
                  <a:lnTo>
                    <a:pt x="1032" y="60"/>
                  </a:lnTo>
                  <a:lnTo>
                    <a:pt x="897" y="120"/>
                  </a:lnTo>
                  <a:lnTo>
                    <a:pt x="778" y="180"/>
                  </a:lnTo>
                  <a:lnTo>
                    <a:pt x="658" y="254"/>
                  </a:lnTo>
                  <a:lnTo>
                    <a:pt x="539" y="329"/>
                  </a:lnTo>
                  <a:lnTo>
                    <a:pt x="434" y="434"/>
                  </a:lnTo>
                  <a:lnTo>
                    <a:pt x="345" y="538"/>
                  </a:lnTo>
                  <a:lnTo>
                    <a:pt x="255" y="643"/>
                  </a:lnTo>
                  <a:lnTo>
                    <a:pt x="180" y="762"/>
                  </a:lnTo>
                  <a:lnTo>
                    <a:pt x="121" y="897"/>
                  </a:lnTo>
                  <a:lnTo>
                    <a:pt x="76" y="1031"/>
                  </a:lnTo>
                  <a:lnTo>
                    <a:pt x="31" y="1166"/>
                  </a:lnTo>
                  <a:lnTo>
                    <a:pt x="16" y="1315"/>
                  </a:lnTo>
                  <a:lnTo>
                    <a:pt x="1" y="1464"/>
                  </a:lnTo>
                  <a:lnTo>
                    <a:pt x="16" y="1614"/>
                  </a:lnTo>
                  <a:lnTo>
                    <a:pt x="31" y="1763"/>
                  </a:lnTo>
                  <a:lnTo>
                    <a:pt x="76" y="1898"/>
                  </a:lnTo>
                  <a:lnTo>
                    <a:pt x="121" y="2032"/>
                  </a:lnTo>
                  <a:lnTo>
                    <a:pt x="180" y="2167"/>
                  </a:lnTo>
                  <a:lnTo>
                    <a:pt x="255" y="2286"/>
                  </a:lnTo>
                  <a:lnTo>
                    <a:pt x="345" y="2391"/>
                  </a:lnTo>
                  <a:lnTo>
                    <a:pt x="434" y="2495"/>
                  </a:lnTo>
                  <a:lnTo>
                    <a:pt x="539" y="2600"/>
                  </a:lnTo>
                  <a:lnTo>
                    <a:pt x="658" y="2674"/>
                  </a:lnTo>
                  <a:lnTo>
                    <a:pt x="778" y="2749"/>
                  </a:lnTo>
                  <a:lnTo>
                    <a:pt x="897" y="2809"/>
                  </a:lnTo>
                  <a:lnTo>
                    <a:pt x="1032" y="2869"/>
                  </a:lnTo>
                  <a:lnTo>
                    <a:pt x="1181" y="2899"/>
                  </a:lnTo>
                  <a:lnTo>
                    <a:pt x="1331" y="2928"/>
                  </a:lnTo>
                  <a:lnTo>
                    <a:pt x="1629"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5" y="2032"/>
                  </a:lnTo>
                  <a:lnTo>
                    <a:pt x="2869" y="1898"/>
                  </a:lnTo>
                  <a:lnTo>
                    <a:pt x="2914" y="1763"/>
                  </a:lnTo>
                  <a:lnTo>
                    <a:pt x="2929" y="1614"/>
                  </a:lnTo>
                  <a:lnTo>
                    <a:pt x="2944" y="1464"/>
                  </a:lnTo>
                  <a:lnTo>
                    <a:pt x="2929" y="1315"/>
                  </a:lnTo>
                  <a:lnTo>
                    <a:pt x="2914" y="1166"/>
                  </a:lnTo>
                  <a:lnTo>
                    <a:pt x="2869" y="1031"/>
                  </a:lnTo>
                  <a:lnTo>
                    <a:pt x="2825"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4"/>
            <p:cNvSpPr/>
            <p:nvPr/>
          </p:nvSpPr>
          <p:spPr>
            <a:xfrm>
              <a:off x="8055881" y="1377865"/>
              <a:ext cx="80452" cy="80452"/>
            </a:xfrm>
            <a:custGeom>
              <a:avLst/>
              <a:gdLst/>
              <a:ahLst/>
              <a:cxnLst/>
              <a:rect l="l" t="t" r="r" b="b"/>
              <a:pathLst>
                <a:path w="2929" h="2929" extrusionOk="0">
                  <a:moveTo>
                    <a:pt x="1315" y="0"/>
                  </a:moveTo>
                  <a:lnTo>
                    <a:pt x="1181" y="30"/>
                  </a:lnTo>
                  <a:lnTo>
                    <a:pt x="1032" y="60"/>
                  </a:lnTo>
                  <a:lnTo>
                    <a:pt x="897" y="120"/>
                  </a:lnTo>
                  <a:lnTo>
                    <a:pt x="778" y="180"/>
                  </a:lnTo>
                  <a:lnTo>
                    <a:pt x="658" y="254"/>
                  </a:lnTo>
                  <a:lnTo>
                    <a:pt x="539" y="329"/>
                  </a:lnTo>
                  <a:lnTo>
                    <a:pt x="434" y="434"/>
                  </a:lnTo>
                  <a:lnTo>
                    <a:pt x="344" y="538"/>
                  </a:lnTo>
                  <a:lnTo>
                    <a:pt x="255" y="643"/>
                  </a:lnTo>
                  <a:lnTo>
                    <a:pt x="180" y="762"/>
                  </a:lnTo>
                  <a:lnTo>
                    <a:pt x="120" y="897"/>
                  </a:lnTo>
                  <a:lnTo>
                    <a:pt x="75" y="1031"/>
                  </a:lnTo>
                  <a:lnTo>
                    <a:pt x="31" y="1166"/>
                  </a:lnTo>
                  <a:lnTo>
                    <a:pt x="16" y="1315"/>
                  </a:lnTo>
                  <a:lnTo>
                    <a:pt x="1" y="1464"/>
                  </a:lnTo>
                  <a:lnTo>
                    <a:pt x="16" y="1614"/>
                  </a:lnTo>
                  <a:lnTo>
                    <a:pt x="31" y="1763"/>
                  </a:lnTo>
                  <a:lnTo>
                    <a:pt x="75" y="1898"/>
                  </a:lnTo>
                  <a:lnTo>
                    <a:pt x="120" y="2032"/>
                  </a:lnTo>
                  <a:lnTo>
                    <a:pt x="180" y="2167"/>
                  </a:lnTo>
                  <a:lnTo>
                    <a:pt x="255" y="2286"/>
                  </a:lnTo>
                  <a:lnTo>
                    <a:pt x="344" y="2391"/>
                  </a:lnTo>
                  <a:lnTo>
                    <a:pt x="434" y="2495"/>
                  </a:lnTo>
                  <a:lnTo>
                    <a:pt x="539" y="2600"/>
                  </a:lnTo>
                  <a:lnTo>
                    <a:pt x="658" y="2674"/>
                  </a:lnTo>
                  <a:lnTo>
                    <a:pt x="778" y="2749"/>
                  </a:lnTo>
                  <a:lnTo>
                    <a:pt x="897" y="2809"/>
                  </a:lnTo>
                  <a:lnTo>
                    <a:pt x="1032" y="2869"/>
                  </a:lnTo>
                  <a:lnTo>
                    <a:pt x="1181" y="2899"/>
                  </a:lnTo>
                  <a:lnTo>
                    <a:pt x="1315" y="2928"/>
                  </a:lnTo>
                  <a:lnTo>
                    <a:pt x="1614"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4" y="2032"/>
                  </a:lnTo>
                  <a:lnTo>
                    <a:pt x="2869" y="1898"/>
                  </a:lnTo>
                  <a:lnTo>
                    <a:pt x="2899" y="1763"/>
                  </a:lnTo>
                  <a:lnTo>
                    <a:pt x="2929" y="1614"/>
                  </a:lnTo>
                  <a:lnTo>
                    <a:pt x="2929" y="1464"/>
                  </a:lnTo>
                  <a:lnTo>
                    <a:pt x="2929" y="1315"/>
                  </a:lnTo>
                  <a:lnTo>
                    <a:pt x="2899" y="1166"/>
                  </a:lnTo>
                  <a:lnTo>
                    <a:pt x="2869" y="1031"/>
                  </a:lnTo>
                  <a:lnTo>
                    <a:pt x="2824"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4"/>
            <p:cNvSpPr/>
            <p:nvPr/>
          </p:nvSpPr>
          <p:spPr>
            <a:xfrm>
              <a:off x="8181046" y="1377865"/>
              <a:ext cx="80452" cy="80452"/>
            </a:xfrm>
            <a:custGeom>
              <a:avLst/>
              <a:gdLst/>
              <a:ahLst/>
              <a:cxnLst/>
              <a:rect l="l" t="t" r="r" b="b"/>
              <a:pathLst>
                <a:path w="2929" h="2929" extrusionOk="0">
                  <a:moveTo>
                    <a:pt x="1315" y="0"/>
                  </a:moveTo>
                  <a:lnTo>
                    <a:pt x="1166" y="30"/>
                  </a:lnTo>
                  <a:lnTo>
                    <a:pt x="1031" y="60"/>
                  </a:lnTo>
                  <a:lnTo>
                    <a:pt x="897" y="120"/>
                  </a:lnTo>
                  <a:lnTo>
                    <a:pt x="762" y="180"/>
                  </a:lnTo>
                  <a:lnTo>
                    <a:pt x="643" y="254"/>
                  </a:lnTo>
                  <a:lnTo>
                    <a:pt x="523" y="329"/>
                  </a:lnTo>
                  <a:lnTo>
                    <a:pt x="419" y="434"/>
                  </a:lnTo>
                  <a:lnTo>
                    <a:pt x="329" y="538"/>
                  </a:lnTo>
                  <a:lnTo>
                    <a:pt x="239" y="643"/>
                  </a:lnTo>
                  <a:lnTo>
                    <a:pt x="180" y="762"/>
                  </a:lnTo>
                  <a:lnTo>
                    <a:pt x="105" y="897"/>
                  </a:lnTo>
                  <a:lnTo>
                    <a:pt x="60" y="1031"/>
                  </a:lnTo>
                  <a:lnTo>
                    <a:pt x="30" y="1166"/>
                  </a:lnTo>
                  <a:lnTo>
                    <a:pt x="0" y="1315"/>
                  </a:lnTo>
                  <a:lnTo>
                    <a:pt x="0" y="1464"/>
                  </a:lnTo>
                  <a:lnTo>
                    <a:pt x="0" y="1614"/>
                  </a:lnTo>
                  <a:lnTo>
                    <a:pt x="30" y="1763"/>
                  </a:lnTo>
                  <a:lnTo>
                    <a:pt x="60" y="1898"/>
                  </a:lnTo>
                  <a:lnTo>
                    <a:pt x="105" y="2032"/>
                  </a:lnTo>
                  <a:lnTo>
                    <a:pt x="180" y="2167"/>
                  </a:lnTo>
                  <a:lnTo>
                    <a:pt x="239" y="2286"/>
                  </a:lnTo>
                  <a:lnTo>
                    <a:pt x="329" y="2391"/>
                  </a:lnTo>
                  <a:lnTo>
                    <a:pt x="419" y="2495"/>
                  </a:lnTo>
                  <a:lnTo>
                    <a:pt x="523" y="2600"/>
                  </a:lnTo>
                  <a:lnTo>
                    <a:pt x="643" y="2674"/>
                  </a:lnTo>
                  <a:lnTo>
                    <a:pt x="762" y="2749"/>
                  </a:lnTo>
                  <a:lnTo>
                    <a:pt x="897" y="2809"/>
                  </a:lnTo>
                  <a:lnTo>
                    <a:pt x="1031" y="2869"/>
                  </a:lnTo>
                  <a:lnTo>
                    <a:pt x="1166" y="2899"/>
                  </a:lnTo>
                  <a:lnTo>
                    <a:pt x="1315" y="2928"/>
                  </a:lnTo>
                  <a:lnTo>
                    <a:pt x="1614" y="2928"/>
                  </a:lnTo>
                  <a:lnTo>
                    <a:pt x="1748" y="2899"/>
                  </a:lnTo>
                  <a:lnTo>
                    <a:pt x="1898" y="2869"/>
                  </a:lnTo>
                  <a:lnTo>
                    <a:pt x="2032" y="2809"/>
                  </a:lnTo>
                  <a:lnTo>
                    <a:pt x="2152" y="2749"/>
                  </a:lnTo>
                  <a:lnTo>
                    <a:pt x="2286" y="2674"/>
                  </a:lnTo>
                  <a:lnTo>
                    <a:pt x="2391" y="2600"/>
                  </a:lnTo>
                  <a:lnTo>
                    <a:pt x="2495" y="2495"/>
                  </a:lnTo>
                  <a:lnTo>
                    <a:pt x="2585" y="2391"/>
                  </a:lnTo>
                  <a:lnTo>
                    <a:pt x="2675" y="2286"/>
                  </a:lnTo>
                  <a:lnTo>
                    <a:pt x="2749" y="2167"/>
                  </a:lnTo>
                  <a:lnTo>
                    <a:pt x="2809" y="2032"/>
                  </a:lnTo>
                  <a:lnTo>
                    <a:pt x="2854" y="1898"/>
                  </a:lnTo>
                  <a:lnTo>
                    <a:pt x="2899" y="1763"/>
                  </a:lnTo>
                  <a:lnTo>
                    <a:pt x="2914" y="1614"/>
                  </a:lnTo>
                  <a:lnTo>
                    <a:pt x="2929" y="1464"/>
                  </a:lnTo>
                  <a:lnTo>
                    <a:pt x="2914" y="1315"/>
                  </a:lnTo>
                  <a:lnTo>
                    <a:pt x="2899" y="1166"/>
                  </a:lnTo>
                  <a:lnTo>
                    <a:pt x="2854" y="1031"/>
                  </a:lnTo>
                  <a:lnTo>
                    <a:pt x="2809" y="897"/>
                  </a:lnTo>
                  <a:lnTo>
                    <a:pt x="2749" y="762"/>
                  </a:lnTo>
                  <a:lnTo>
                    <a:pt x="2675" y="643"/>
                  </a:lnTo>
                  <a:lnTo>
                    <a:pt x="2585" y="538"/>
                  </a:lnTo>
                  <a:lnTo>
                    <a:pt x="2495" y="434"/>
                  </a:lnTo>
                  <a:lnTo>
                    <a:pt x="2391" y="329"/>
                  </a:lnTo>
                  <a:lnTo>
                    <a:pt x="2286" y="254"/>
                  </a:lnTo>
                  <a:lnTo>
                    <a:pt x="2152" y="180"/>
                  </a:lnTo>
                  <a:lnTo>
                    <a:pt x="2032" y="120"/>
                  </a:lnTo>
                  <a:lnTo>
                    <a:pt x="1898" y="60"/>
                  </a:lnTo>
                  <a:lnTo>
                    <a:pt x="1748" y="30"/>
                  </a:lnTo>
                  <a:lnTo>
                    <a:pt x="16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4"/>
            <p:cNvSpPr/>
            <p:nvPr/>
          </p:nvSpPr>
          <p:spPr>
            <a:xfrm>
              <a:off x="7231112" y="1775883"/>
              <a:ext cx="262644" cy="19310"/>
            </a:xfrm>
            <a:custGeom>
              <a:avLst/>
              <a:gdLst/>
              <a:ahLst/>
              <a:cxnLst/>
              <a:rect l="l" t="t" r="r" b="b"/>
              <a:pathLst>
                <a:path w="9562" h="703" extrusionOk="0">
                  <a:moveTo>
                    <a:pt x="0" y="1"/>
                  </a:moveTo>
                  <a:lnTo>
                    <a:pt x="0" y="703"/>
                  </a:lnTo>
                  <a:lnTo>
                    <a:pt x="9562" y="703"/>
                  </a:lnTo>
                  <a:lnTo>
                    <a:pt x="956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4"/>
            <p:cNvSpPr/>
            <p:nvPr/>
          </p:nvSpPr>
          <p:spPr>
            <a:xfrm>
              <a:off x="7231112" y="1839908"/>
              <a:ext cx="259348" cy="19310"/>
            </a:xfrm>
            <a:custGeom>
              <a:avLst/>
              <a:gdLst/>
              <a:ahLst/>
              <a:cxnLst/>
              <a:rect l="l" t="t" r="r" b="b"/>
              <a:pathLst>
                <a:path w="9442" h="703" extrusionOk="0">
                  <a:moveTo>
                    <a:pt x="0" y="0"/>
                  </a:moveTo>
                  <a:lnTo>
                    <a:pt x="0" y="702"/>
                  </a:lnTo>
                  <a:lnTo>
                    <a:pt x="9263" y="702"/>
                  </a:lnTo>
                  <a:lnTo>
                    <a:pt x="9367" y="359"/>
                  </a:lnTo>
                  <a:lnTo>
                    <a:pt x="9442"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4"/>
            <p:cNvSpPr/>
            <p:nvPr/>
          </p:nvSpPr>
          <p:spPr>
            <a:xfrm>
              <a:off x="7249981" y="1904317"/>
              <a:ext cx="216279" cy="19310"/>
            </a:xfrm>
            <a:custGeom>
              <a:avLst/>
              <a:gdLst/>
              <a:ahLst/>
              <a:cxnLst/>
              <a:rect l="l" t="t" r="r" b="b"/>
              <a:pathLst>
                <a:path w="7874" h="703" extrusionOk="0">
                  <a:moveTo>
                    <a:pt x="0" y="1"/>
                  </a:moveTo>
                  <a:lnTo>
                    <a:pt x="224" y="359"/>
                  </a:lnTo>
                  <a:lnTo>
                    <a:pt x="449" y="703"/>
                  </a:lnTo>
                  <a:lnTo>
                    <a:pt x="7425" y="703"/>
                  </a:lnTo>
                  <a:lnTo>
                    <a:pt x="7649" y="359"/>
                  </a:lnTo>
                  <a:lnTo>
                    <a:pt x="7874"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4"/>
            <p:cNvSpPr/>
            <p:nvPr/>
          </p:nvSpPr>
          <p:spPr>
            <a:xfrm>
              <a:off x="7303322" y="1968754"/>
              <a:ext cx="109595" cy="19310"/>
            </a:xfrm>
            <a:custGeom>
              <a:avLst/>
              <a:gdLst/>
              <a:ahLst/>
              <a:cxnLst/>
              <a:rect l="l" t="t" r="r" b="b"/>
              <a:pathLst>
                <a:path w="3990" h="703" extrusionOk="0">
                  <a:moveTo>
                    <a:pt x="1" y="0"/>
                  </a:moveTo>
                  <a:lnTo>
                    <a:pt x="240" y="209"/>
                  </a:lnTo>
                  <a:lnTo>
                    <a:pt x="494" y="419"/>
                  </a:lnTo>
                  <a:lnTo>
                    <a:pt x="165" y="702"/>
                  </a:lnTo>
                  <a:lnTo>
                    <a:pt x="3825" y="702"/>
                  </a:lnTo>
                  <a:lnTo>
                    <a:pt x="3496" y="419"/>
                  </a:lnTo>
                  <a:lnTo>
                    <a:pt x="3750" y="209"/>
                  </a:lnTo>
                  <a:lnTo>
                    <a:pt x="3989" y="0"/>
                  </a:lnTo>
                  <a:close/>
                </a:path>
              </a:pathLst>
            </a:custGeom>
            <a:solidFill>
              <a:srgbClr val="FB7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4"/>
            <p:cNvSpPr/>
            <p:nvPr/>
          </p:nvSpPr>
          <p:spPr>
            <a:xfrm>
              <a:off x="7256546" y="2033163"/>
              <a:ext cx="203150" cy="19310"/>
            </a:xfrm>
            <a:custGeom>
              <a:avLst/>
              <a:gdLst/>
              <a:ahLst/>
              <a:cxnLst/>
              <a:rect l="l" t="t" r="r" b="b"/>
              <a:pathLst>
                <a:path w="7396" h="703" extrusionOk="0">
                  <a:moveTo>
                    <a:pt x="434" y="1"/>
                  </a:moveTo>
                  <a:lnTo>
                    <a:pt x="210" y="344"/>
                  </a:lnTo>
                  <a:lnTo>
                    <a:pt x="0" y="703"/>
                  </a:lnTo>
                  <a:lnTo>
                    <a:pt x="7396" y="703"/>
                  </a:lnTo>
                  <a:lnTo>
                    <a:pt x="7186" y="344"/>
                  </a:lnTo>
                  <a:lnTo>
                    <a:pt x="696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4"/>
            <p:cNvSpPr/>
            <p:nvPr/>
          </p:nvSpPr>
          <p:spPr>
            <a:xfrm>
              <a:off x="7233556" y="2097600"/>
              <a:ext cx="249130" cy="19310"/>
            </a:xfrm>
            <a:custGeom>
              <a:avLst/>
              <a:gdLst/>
              <a:ahLst/>
              <a:cxnLst/>
              <a:rect l="l" t="t" r="r" b="b"/>
              <a:pathLst>
                <a:path w="9070" h="703" extrusionOk="0">
                  <a:moveTo>
                    <a:pt x="165" y="0"/>
                  </a:moveTo>
                  <a:lnTo>
                    <a:pt x="75" y="344"/>
                  </a:lnTo>
                  <a:lnTo>
                    <a:pt x="1" y="702"/>
                  </a:lnTo>
                  <a:lnTo>
                    <a:pt x="9069" y="702"/>
                  </a:lnTo>
                  <a:lnTo>
                    <a:pt x="8994" y="344"/>
                  </a:lnTo>
                  <a:lnTo>
                    <a:pt x="8905"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4"/>
            <p:cNvSpPr/>
            <p:nvPr/>
          </p:nvSpPr>
          <p:spPr>
            <a:xfrm>
              <a:off x="7231524" y="2161597"/>
              <a:ext cx="253195" cy="19310"/>
            </a:xfrm>
            <a:custGeom>
              <a:avLst/>
              <a:gdLst/>
              <a:ahLst/>
              <a:cxnLst/>
              <a:rect l="l" t="t" r="r" b="b"/>
              <a:pathLst>
                <a:path w="9218" h="703" extrusionOk="0">
                  <a:moveTo>
                    <a:pt x="0" y="1"/>
                  </a:moveTo>
                  <a:lnTo>
                    <a:pt x="30" y="359"/>
                  </a:lnTo>
                  <a:lnTo>
                    <a:pt x="90" y="703"/>
                  </a:lnTo>
                  <a:lnTo>
                    <a:pt x="9128" y="703"/>
                  </a:lnTo>
                  <a:lnTo>
                    <a:pt x="9188" y="359"/>
                  </a:lnTo>
                  <a:lnTo>
                    <a:pt x="9218"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4"/>
            <p:cNvSpPr/>
            <p:nvPr/>
          </p:nvSpPr>
          <p:spPr>
            <a:xfrm>
              <a:off x="7247921" y="2226033"/>
              <a:ext cx="220399" cy="19310"/>
            </a:xfrm>
            <a:custGeom>
              <a:avLst/>
              <a:gdLst/>
              <a:ahLst/>
              <a:cxnLst/>
              <a:rect l="l" t="t" r="r" b="b"/>
              <a:pathLst>
                <a:path w="8024" h="703" extrusionOk="0">
                  <a:moveTo>
                    <a:pt x="1" y="0"/>
                  </a:moveTo>
                  <a:lnTo>
                    <a:pt x="165" y="359"/>
                  </a:lnTo>
                  <a:lnTo>
                    <a:pt x="359" y="702"/>
                  </a:lnTo>
                  <a:lnTo>
                    <a:pt x="7665" y="702"/>
                  </a:lnTo>
                  <a:lnTo>
                    <a:pt x="7859" y="359"/>
                  </a:lnTo>
                  <a:lnTo>
                    <a:pt x="8023"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4"/>
            <p:cNvSpPr/>
            <p:nvPr/>
          </p:nvSpPr>
          <p:spPr>
            <a:xfrm>
              <a:off x="7290605" y="2290443"/>
              <a:ext cx="135030" cy="19310"/>
            </a:xfrm>
            <a:custGeom>
              <a:avLst/>
              <a:gdLst/>
              <a:ahLst/>
              <a:cxnLst/>
              <a:rect l="l" t="t" r="r" b="b"/>
              <a:pathLst>
                <a:path w="4916" h="703" extrusionOk="0">
                  <a:moveTo>
                    <a:pt x="0" y="1"/>
                  </a:moveTo>
                  <a:lnTo>
                    <a:pt x="344" y="359"/>
                  </a:lnTo>
                  <a:lnTo>
                    <a:pt x="718" y="703"/>
                  </a:lnTo>
                  <a:lnTo>
                    <a:pt x="4198" y="703"/>
                  </a:lnTo>
                  <a:lnTo>
                    <a:pt x="4572" y="359"/>
                  </a:lnTo>
                  <a:lnTo>
                    <a:pt x="4916" y="1"/>
                  </a:lnTo>
                  <a:close/>
                </a:path>
              </a:pathLst>
            </a:custGeom>
            <a:solidFill>
              <a:srgbClr val="FB7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4"/>
            <p:cNvSpPr/>
            <p:nvPr/>
          </p:nvSpPr>
          <p:spPr>
            <a:xfrm>
              <a:off x="7251629" y="2354879"/>
              <a:ext cx="212983" cy="19310"/>
            </a:xfrm>
            <a:custGeom>
              <a:avLst/>
              <a:gdLst/>
              <a:ahLst/>
              <a:cxnLst/>
              <a:rect l="l" t="t" r="r" b="b"/>
              <a:pathLst>
                <a:path w="7754" h="703" extrusionOk="0">
                  <a:moveTo>
                    <a:pt x="613" y="0"/>
                  </a:moveTo>
                  <a:lnTo>
                    <a:pt x="299" y="344"/>
                  </a:lnTo>
                  <a:lnTo>
                    <a:pt x="0" y="702"/>
                  </a:lnTo>
                  <a:lnTo>
                    <a:pt x="7754" y="702"/>
                  </a:lnTo>
                  <a:lnTo>
                    <a:pt x="7455" y="344"/>
                  </a:lnTo>
                  <a:lnTo>
                    <a:pt x="7141"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4"/>
            <p:cNvSpPr/>
            <p:nvPr/>
          </p:nvSpPr>
          <p:spPr>
            <a:xfrm>
              <a:off x="7231112" y="2419288"/>
              <a:ext cx="270033" cy="19310"/>
            </a:xfrm>
            <a:custGeom>
              <a:avLst/>
              <a:gdLst/>
              <a:ahLst/>
              <a:cxnLst/>
              <a:rect l="l" t="t" r="r" b="b"/>
              <a:pathLst>
                <a:path w="9831" h="703" extrusionOk="0">
                  <a:moveTo>
                    <a:pt x="0" y="1"/>
                  </a:moveTo>
                  <a:lnTo>
                    <a:pt x="0" y="703"/>
                  </a:lnTo>
                  <a:lnTo>
                    <a:pt x="9830" y="703"/>
                  </a:lnTo>
                  <a:lnTo>
                    <a:pt x="9696" y="344"/>
                  </a:lnTo>
                  <a:lnTo>
                    <a:pt x="953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4"/>
            <p:cNvSpPr/>
            <p:nvPr/>
          </p:nvSpPr>
          <p:spPr>
            <a:xfrm>
              <a:off x="7231112" y="2483313"/>
              <a:ext cx="281514" cy="19310"/>
            </a:xfrm>
            <a:custGeom>
              <a:avLst/>
              <a:gdLst/>
              <a:ahLst/>
              <a:cxnLst/>
              <a:rect l="l" t="t" r="r" b="b"/>
              <a:pathLst>
                <a:path w="10249" h="703" extrusionOk="0">
                  <a:moveTo>
                    <a:pt x="0" y="0"/>
                  </a:moveTo>
                  <a:lnTo>
                    <a:pt x="0" y="703"/>
                  </a:lnTo>
                  <a:lnTo>
                    <a:pt x="10249" y="703"/>
                  </a:lnTo>
                  <a:lnTo>
                    <a:pt x="10234" y="359"/>
                  </a:lnTo>
                  <a:lnTo>
                    <a:pt x="10204"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4"/>
            <p:cNvSpPr/>
            <p:nvPr/>
          </p:nvSpPr>
          <p:spPr>
            <a:xfrm>
              <a:off x="7203618" y="1699142"/>
              <a:ext cx="281514" cy="885168"/>
            </a:xfrm>
            <a:custGeom>
              <a:avLst/>
              <a:gdLst/>
              <a:ahLst/>
              <a:cxnLst/>
              <a:rect l="l" t="t" r="r" b="b"/>
              <a:pathLst>
                <a:path w="10249" h="32226" extrusionOk="0">
                  <a:moveTo>
                    <a:pt x="1494" y="1"/>
                  </a:moveTo>
                  <a:lnTo>
                    <a:pt x="1405" y="16"/>
                  </a:lnTo>
                  <a:lnTo>
                    <a:pt x="1240" y="76"/>
                  </a:lnTo>
                  <a:lnTo>
                    <a:pt x="1091" y="150"/>
                  </a:lnTo>
                  <a:lnTo>
                    <a:pt x="956" y="270"/>
                  </a:lnTo>
                  <a:lnTo>
                    <a:pt x="852" y="389"/>
                  </a:lnTo>
                  <a:lnTo>
                    <a:pt x="762" y="554"/>
                  </a:lnTo>
                  <a:lnTo>
                    <a:pt x="717" y="718"/>
                  </a:lnTo>
                  <a:lnTo>
                    <a:pt x="702" y="808"/>
                  </a:lnTo>
                  <a:lnTo>
                    <a:pt x="687" y="897"/>
                  </a:lnTo>
                  <a:lnTo>
                    <a:pt x="687" y="3885"/>
                  </a:lnTo>
                  <a:lnTo>
                    <a:pt x="717" y="4363"/>
                  </a:lnTo>
                  <a:lnTo>
                    <a:pt x="762" y="4841"/>
                  </a:lnTo>
                  <a:lnTo>
                    <a:pt x="852" y="5319"/>
                  </a:lnTo>
                  <a:lnTo>
                    <a:pt x="971" y="5797"/>
                  </a:lnTo>
                  <a:lnTo>
                    <a:pt x="1121" y="6261"/>
                  </a:lnTo>
                  <a:lnTo>
                    <a:pt x="1315" y="6724"/>
                  </a:lnTo>
                  <a:lnTo>
                    <a:pt x="1524" y="7172"/>
                  </a:lnTo>
                  <a:lnTo>
                    <a:pt x="1778" y="7620"/>
                  </a:lnTo>
                  <a:lnTo>
                    <a:pt x="2062" y="8053"/>
                  </a:lnTo>
                  <a:lnTo>
                    <a:pt x="2361" y="8472"/>
                  </a:lnTo>
                  <a:lnTo>
                    <a:pt x="2704" y="8890"/>
                  </a:lnTo>
                  <a:lnTo>
                    <a:pt x="3078" y="9293"/>
                  </a:lnTo>
                  <a:lnTo>
                    <a:pt x="3466" y="9682"/>
                  </a:lnTo>
                  <a:lnTo>
                    <a:pt x="3899" y="10055"/>
                  </a:lnTo>
                  <a:lnTo>
                    <a:pt x="4348" y="10414"/>
                  </a:lnTo>
                  <a:lnTo>
                    <a:pt x="4826" y="10757"/>
                  </a:lnTo>
                  <a:lnTo>
                    <a:pt x="5110" y="10952"/>
                  </a:lnTo>
                  <a:lnTo>
                    <a:pt x="5513" y="11221"/>
                  </a:lnTo>
                  <a:lnTo>
                    <a:pt x="5871" y="11519"/>
                  </a:lnTo>
                  <a:lnTo>
                    <a:pt x="6230" y="11818"/>
                  </a:lnTo>
                  <a:lnTo>
                    <a:pt x="6544" y="12117"/>
                  </a:lnTo>
                  <a:lnTo>
                    <a:pt x="6843" y="12446"/>
                  </a:lnTo>
                  <a:lnTo>
                    <a:pt x="7126" y="12759"/>
                  </a:lnTo>
                  <a:lnTo>
                    <a:pt x="7365" y="13103"/>
                  </a:lnTo>
                  <a:lnTo>
                    <a:pt x="7604" y="13432"/>
                  </a:lnTo>
                  <a:lnTo>
                    <a:pt x="7799" y="13775"/>
                  </a:lnTo>
                  <a:lnTo>
                    <a:pt x="7978" y="14134"/>
                  </a:lnTo>
                  <a:lnTo>
                    <a:pt x="8127" y="14492"/>
                  </a:lnTo>
                  <a:lnTo>
                    <a:pt x="8247" y="14851"/>
                  </a:lnTo>
                  <a:lnTo>
                    <a:pt x="8337" y="15224"/>
                  </a:lnTo>
                  <a:lnTo>
                    <a:pt x="8411" y="15583"/>
                  </a:lnTo>
                  <a:lnTo>
                    <a:pt x="8456" y="15956"/>
                  </a:lnTo>
                  <a:lnTo>
                    <a:pt x="8456" y="16330"/>
                  </a:lnTo>
                  <a:lnTo>
                    <a:pt x="8456" y="16703"/>
                  </a:lnTo>
                  <a:lnTo>
                    <a:pt x="8411" y="17077"/>
                  </a:lnTo>
                  <a:lnTo>
                    <a:pt x="8337" y="17450"/>
                  </a:lnTo>
                  <a:lnTo>
                    <a:pt x="8247" y="17824"/>
                  </a:lnTo>
                  <a:lnTo>
                    <a:pt x="8127" y="18182"/>
                  </a:lnTo>
                  <a:lnTo>
                    <a:pt x="7978" y="18541"/>
                  </a:lnTo>
                  <a:lnTo>
                    <a:pt x="7799" y="18885"/>
                  </a:lnTo>
                  <a:lnTo>
                    <a:pt x="7604" y="19228"/>
                  </a:lnTo>
                  <a:lnTo>
                    <a:pt x="7365" y="19572"/>
                  </a:lnTo>
                  <a:lnTo>
                    <a:pt x="7126" y="19900"/>
                  </a:lnTo>
                  <a:lnTo>
                    <a:pt x="6843" y="20229"/>
                  </a:lnTo>
                  <a:lnTo>
                    <a:pt x="6544" y="20543"/>
                  </a:lnTo>
                  <a:lnTo>
                    <a:pt x="6230" y="20857"/>
                  </a:lnTo>
                  <a:lnTo>
                    <a:pt x="5871" y="21155"/>
                  </a:lnTo>
                  <a:lnTo>
                    <a:pt x="5513" y="21439"/>
                  </a:lnTo>
                  <a:lnTo>
                    <a:pt x="5110" y="21723"/>
                  </a:lnTo>
                  <a:lnTo>
                    <a:pt x="4138" y="22380"/>
                  </a:lnTo>
                  <a:lnTo>
                    <a:pt x="3660" y="22724"/>
                  </a:lnTo>
                  <a:lnTo>
                    <a:pt x="3212" y="23083"/>
                  </a:lnTo>
                  <a:lnTo>
                    <a:pt x="2779" y="23456"/>
                  </a:lnTo>
                  <a:lnTo>
                    <a:pt x="2391" y="23844"/>
                  </a:lnTo>
                  <a:lnTo>
                    <a:pt x="2017" y="24248"/>
                  </a:lnTo>
                  <a:lnTo>
                    <a:pt x="1673" y="24666"/>
                  </a:lnTo>
                  <a:lnTo>
                    <a:pt x="1360" y="25084"/>
                  </a:lnTo>
                  <a:lnTo>
                    <a:pt x="1091" y="25518"/>
                  </a:lnTo>
                  <a:lnTo>
                    <a:pt x="837" y="25966"/>
                  </a:lnTo>
                  <a:lnTo>
                    <a:pt x="613" y="26414"/>
                  </a:lnTo>
                  <a:lnTo>
                    <a:pt x="433" y="26877"/>
                  </a:lnTo>
                  <a:lnTo>
                    <a:pt x="284" y="27340"/>
                  </a:lnTo>
                  <a:lnTo>
                    <a:pt x="165" y="27818"/>
                  </a:lnTo>
                  <a:lnTo>
                    <a:pt x="75" y="28296"/>
                  </a:lnTo>
                  <a:lnTo>
                    <a:pt x="15" y="28774"/>
                  </a:lnTo>
                  <a:lnTo>
                    <a:pt x="0" y="29253"/>
                  </a:lnTo>
                  <a:lnTo>
                    <a:pt x="0" y="31329"/>
                  </a:lnTo>
                  <a:lnTo>
                    <a:pt x="15" y="31419"/>
                  </a:lnTo>
                  <a:lnTo>
                    <a:pt x="15" y="31508"/>
                  </a:lnTo>
                  <a:lnTo>
                    <a:pt x="75" y="31673"/>
                  </a:lnTo>
                  <a:lnTo>
                    <a:pt x="165" y="31837"/>
                  </a:lnTo>
                  <a:lnTo>
                    <a:pt x="269" y="31957"/>
                  </a:lnTo>
                  <a:lnTo>
                    <a:pt x="404" y="32076"/>
                  </a:lnTo>
                  <a:lnTo>
                    <a:pt x="553" y="32151"/>
                  </a:lnTo>
                  <a:lnTo>
                    <a:pt x="717" y="32211"/>
                  </a:lnTo>
                  <a:lnTo>
                    <a:pt x="807" y="32226"/>
                  </a:lnTo>
                  <a:lnTo>
                    <a:pt x="986" y="32226"/>
                  </a:lnTo>
                  <a:lnTo>
                    <a:pt x="1076" y="32211"/>
                  </a:lnTo>
                  <a:lnTo>
                    <a:pt x="1255" y="32151"/>
                  </a:lnTo>
                  <a:lnTo>
                    <a:pt x="1405" y="32076"/>
                  </a:lnTo>
                  <a:lnTo>
                    <a:pt x="1539" y="31957"/>
                  </a:lnTo>
                  <a:lnTo>
                    <a:pt x="1644" y="31837"/>
                  </a:lnTo>
                  <a:lnTo>
                    <a:pt x="1733" y="31673"/>
                  </a:lnTo>
                  <a:lnTo>
                    <a:pt x="1778" y="31508"/>
                  </a:lnTo>
                  <a:lnTo>
                    <a:pt x="1793" y="31419"/>
                  </a:lnTo>
                  <a:lnTo>
                    <a:pt x="1793" y="31329"/>
                  </a:lnTo>
                  <a:lnTo>
                    <a:pt x="1793" y="29253"/>
                  </a:lnTo>
                  <a:lnTo>
                    <a:pt x="1808" y="28879"/>
                  </a:lnTo>
                  <a:lnTo>
                    <a:pt x="1853" y="28506"/>
                  </a:lnTo>
                  <a:lnTo>
                    <a:pt x="1927" y="28132"/>
                  </a:lnTo>
                  <a:lnTo>
                    <a:pt x="2017" y="27774"/>
                  </a:lnTo>
                  <a:lnTo>
                    <a:pt x="2137" y="27415"/>
                  </a:lnTo>
                  <a:lnTo>
                    <a:pt x="2286" y="27056"/>
                  </a:lnTo>
                  <a:lnTo>
                    <a:pt x="2465" y="26698"/>
                  </a:lnTo>
                  <a:lnTo>
                    <a:pt x="2659" y="26354"/>
                  </a:lnTo>
                  <a:lnTo>
                    <a:pt x="2884" y="26026"/>
                  </a:lnTo>
                  <a:lnTo>
                    <a:pt x="3138" y="25682"/>
                  </a:lnTo>
                  <a:lnTo>
                    <a:pt x="3406" y="25368"/>
                  </a:lnTo>
                  <a:lnTo>
                    <a:pt x="3705" y="25040"/>
                  </a:lnTo>
                  <a:lnTo>
                    <a:pt x="4034" y="24741"/>
                  </a:lnTo>
                  <a:lnTo>
                    <a:pt x="4378" y="24442"/>
                  </a:lnTo>
                  <a:lnTo>
                    <a:pt x="4751" y="24143"/>
                  </a:lnTo>
                  <a:lnTo>
                    <a:pt x="5154" y="23874"/>
                  </a:lnTo>
                  <a:lnTo>
                    <a:pt x="6125" y="23202"/>
                  </a:lnTo>
                  <a:lnTo>
                    <a:pt x="6604" y="22858"/>
                  </a:lnTo>
                  <a:lnTo>
                    <a:pt x="7052" y="22500"/>
                  </a:lnTo>
                  <a:lnTo>
                    <a:pt x="7470" y="22126"/>
                  </a:lnTo>
                  <a:lnTo>
                    <a:pt x="7873" y="21753"/>
                  </a:lnTo>
                  <a:lnTo>
                    <a:pt x="8247" y="21350"/>
                  </a:lnTo>
                  <a:lnTo>
                    <a:pt x="8590" y="20931"/>
                  </a:lnTo>
                  <a:lnTo>
                    <a:pt x="8889" y="20513"/>
                  </a:lnTo>
                  <a:lnTo>
                    <a:pt x="9173" y="20065"/>
                  </a:lnTo>
                  <a:lnTo>
                    <a:pt x="9427" y="19631"/>
                  </a:lnTo>
                  <a:lnTo>
                    <a:pt x="9636" y="19168"/>
                  </a:lnTo>
                  <a:lnTo>
                    <a:pt x="9830" y="18720"/>
                  </a:lnTo>
                  <a:lnTo>
                    <a:pt x="9980" y="18242"/>
                  </a:lnTo>
                  <a:lnTo>
                    <a:pt x="10099" y="17779"/>
                  </a:lnTo>
                  <a:lnTo>
                    <a:pt x="10189" y="17301"/>
                  </a:lnTo>
                  <a:lnTo>
                    <a:pt x="10234" y="16823"/>
                  </a:lnTo>
                  <a:lnTo>
                    <a:pt x="10249" y="16330"/>
                  </a:lnTo>
                  <a:lnTo>
                    <a:pt x="10234" y="15852"/>
                  </a:lnTo>
                  <a:lnTo>
                    <a:pt x="10189" y="15374"/>
                  </a:lnTo>
                  <a:lnTo>
                    <a:pt x="10099" y="14896"/>
                  </a:lnTo>
                  <a:lnTo>
                    <a:pt x="9980" y="14418"/>
                  </a:lnTo>
                  <a:lnTo>
                    <a:pt x="9830" y="13954"/>
                  </a:lnTo>
                  <a:lnTo>
                    <a:pt x="9636" y="13491"/>
                  </a:lnTo>
                  <a:lnTo>
                    <a:pt x="9427" y="13043"/>
                  </a:lnTo>
                  <a:lnTo>
                    <a:pt x="9173" y="12595"/>
                  </a:lnTo>
                  <a:lnTo>
                    <a:pt x="8889" y="12162"/>
                  </a:lnTo>
                  <a:lnTo>
                    <a:pt x="8590" y="11743"/>
                  </a:lnTo>
                  <a:lnTo>
                    <a:pt x="8247" y="11325"/>
                  </a:lnTo>
                  <a:lnTo>
                    <a:pt x="7873" y="10922"/>
                  </a:lnTo>
                  <a:lnTo>
                    <a:pt x="7470" y="10533"/>
                  </a:lnTo>
                  <a:lnTo>
                    <a:pt x="7052" y="10160"/>
                  </a:lnTo>
                  <a:lnTo>
                    <a:pt x="6604" y="9801"/>
                  </a:lnTo>
                  <a:lnTo>
                    <a:pt x="6125" y="9458"/>
                  </a:lnTo>
                  <a:lnTo>
                    <a:pt x="5842" y="9278"/>
                  </a:lnTo>
                  <a:lnTo>
                    <a:pt x="5438" y="8995"/>
                  </a:lnTo>
                  <a:lnTo>
                    <a:pt x="5080" y="8696"/>
                  </a:lnTo>
                  <a:lnTo>
                    <a:pt x="4721" y="8397"/>
                  </a:lnTo>
                  <a:lnTo>
                    <a:pt x="4407" y="8098"/>
                  </a:lnTo>
                  <a:lnTo>
                    <a:pt x="4109" y="7770"/>
                  </a:lnTo>
                  <a:lnTo>
                    <a:pt x="3825" y="7456"/>
                  </a:lnTo>
                  <a:lnTo>
                    <a:pt x="3571" y="7112"/>
                  </a:lnTo>
                  <a:lnTo>
                    <a:pt x="3347" y="6784"/>
                  </a:lnTo>
                  <a:lnTo>
                    <a:pt x="3152" y="6440"/>
                  </a:lnTo>
                  <a:lnTo>
                    <a:pt x="2973" y="6081"/>
                  </a:lnTo>
                  <a:lnTo>
                    <a:pt x="2824" y="5723"/>
                  </a:lnTo>
                  <a:lnTo>
                    <a:pt x="2704" y="5364"/>
                  </a:lnTo>
                  <a:lnTo>
                    <a:pt x="2615" y="5006"/>
                  </a:lnTo>
                  <a:lnTo>
                    <a:pt x="2540" y="4632"/>
                  </a:lnTo>
                  <a:lnTo>
                    <a:pt x="2495" y="4259"/>
                  </a:lnTo>
                  <a:lnTo>
                    <a:pt x="2480" y="3885"/>
                  </a:lnTo>
                  <a:lnTo>
                    <a:pt x="2480" y="897"/>
                  </a:lnTo>
                  <a:lnTo>
                    <a:pt x="2480" y="808"/>
                  </a:lnTo>
                  <a:lnTo>
                    <a:pt x="2465" y="718"/>
                  </a:lnTo>
                  <a:lnTo>
                    <a:pt x="2420" y="554"/>
                  </a:lnTo>
                  <a:lnTo>
                    <a:pt x="2331" y="389"/>
                  </a:lnTo>
                  <a:lnTo>
                    <a:pt x="2226" y="270"/>
                  </a:lnTo>
                  <a:lnTo>
                    <a:pt x="2092" y="150"/>
                  </a:lnTo>
                  <a:lnTo>
                    <a:pt x="1942" y="76"/>
                  </a:lnTo>
                  <a:lnTo>
                    <a:pt x="1778" y="16"/>
                  </a:lnTo>
                  <a:lnTo>
                    <a:pt x="16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4"/>
            <p:cNvSpPr/>
            <p:nvPr/>
          </p:nvSpPr>
          <p:spPr>
            <a:xfrm>
              <a:off x="7231112" y="1699142"/>
              <a:ext cx="281514" cy="885168"/>
            </a:xfrm>
            <a:custGeom>
              <a:avLst/>
              <a:gdLst/>
              <a:ahLst/>
              <a:cxnLst/>
              <a:rect l="l" t="t" r="r" b="b"/>
              <a:pathLst>
                <a:path w="10249" h="32226" extrusionOk="0">
                  <a:moveTo>
                    <a:pt x="8561" y="1"/>
                  </a:moveTo>
                  <a:lnTo>
                    <a:pt x="8471" y="16"/>
                  </a:lnTo>
                  <a:lnTo>
                    <a:pt x="8307" y="76"/>
                  </a:lnTo>
                  <a:lnTo>
                    <a:pt x="8157" y="150"/>
                  </a:lnTo>
                  <a:lnTo>
                    <a:pt x="8023" y="270"/>
                  </a:lnTo>
                  <a:lnTo>
                    <a:pt x="7918" y="389"/>
                  </a:lnTo>
                  <a:lnTo>
                    <a:pt x="7829" y="554"/>
                  </a:lnTo>
                  <a:lnTo>
                    <a:pt x="7784" y="718"/>
                  </a:lnTo>
                  <a:lnTo>
                    <a:pt x="7769" y="808"/>
                  </a:lnTo>
                  <a:lnTo>
                    <a:pt x="7769" y="897"/>
                  </a:lnTo>
                  <a:lnTo>
                    <a:pt x="7769" y="3885"/>
                  </a:lnTo>
                  <a:lnTo>
                    <a:pt x="7754" y="4259"/>
                  </a:lnTo>
                  <a:lnTo>
                    <a:pt x="7709" y="4632"/>
                  </a:lnTo>
                  <a:lnTo>
                    <a:pt x="7634" y="5006"/>
                  </a:lnTo>
                  <a:lnTo>
                    <a:pt x="7545" y="5364"/>
                  </a:lnTo>
                  <a:lnTo>
                    <a:pt x="7425" y="5723"/>
                  </a:lnTo>
                  <a:lnTo>
                    <a:pt x="7276" y="6081"/>
                  </a:lnTo>
                  <a:lnTo>
                    <a:pt x="7096" y="6440"/>
                  </a:lnTo>
                  <a:lnTo>
                    <a:pt x="6902" y="6784"/>
                  </a:lnTo>
                  <a:lnTo>
                    <a:pt x="6678" y="7112"/>
                  </a:lnTo>
                  <a:lnTo>
                    <a:pt x="6424" y="7456"/>
                  </a:lnTo>
                  <a:lnTo>
                    <a:pt x="6140" y="7770"/>
                  </a:lnTo>
                  <a:lnTo>
                    <a:pt x="5842" y="8098"/>
                  </a:lnTo>
                  <a:lnTo>
                    <a:pt x="5528" y="8397"/>
                  </a:lnTo>
                  <a:lnTo>
                    <a:pt x="5169" y="8696"/>
                  </a:lnTo>
                  <a:lnTo>
                    <a:pt x="4811" y="8995"/>
                  </a:lnTo>
                  <a:lnTo>
                    <a:pt x="4407" y="9278"/>
                  </a:lnTo>
                  <a:lnTo>
                    <a:pt x="4123" y="9458"/>
                  </a:lnTo>
                  <a:lnTo>
                    <a:pt x="3645" y="9801"/>
                  </a:lnTo>
                  <a:lnTo>
                    <a:pt x="3197" y="10160"/>
                  </a:lnTo>
                  <a:lnTo>
                    <a:pt x="2779" y="10533"/>
                  </a:lnTo>
                  <a:lnTo>
                    <a:pt x="2376" y="10922"/>
                  </a:lnTo>
                  <a:lnTo>
                    <a:pt x="2002" y="11325"/>
                  </a:lnTo>
                  <a:lnTo>
                    <a:pt x="1673" y="11743"/>
                  </a:lnTo>
                  <a:lnTo>
                    <a:pt x="1360" y="12162"/>
                  </a:lnTo>
                  <a:lnTo>
                    <a:pt x="1076" y="12595"/>
                  </a:lnTo>
                  <a:lnTo>
                    <a:pt x="822" y="13043"/>
                  </a:lnTo>
                  <a:lnTo>
                    <a:pt x="613" y="13491"/>
                  </a:lnTo>
                  <a:lnTo>
                    <a:pt x="418" y="13954"/>
                  </a:lnTo>
                  <a:lnTo>
                    <a:pt x="269" y="14418"/>
                  </a:lnTo>
                  <a:lnTo>
                    <a:pt x="150" y="14896"/>
                  </a:lnTo>
                  <a:lnTo>
                    <a:pt x="60" y="15374"/>
                  </a:lnTo>
                  <a:lnTo>
                    <a:pt x="15" y="15852"/>
                  </a:lnTo>
                  <a:lnTo>
                    <a:pt x="0" y="16330"/>
                  </a:lnTo>
                  <a:lnTo>
                    <a:pt x="15" y="16823"/>
                  </a:lnTo>
                  <a:lnTo>
                    <a:pt x="60" y="17301"/>
                  </a:lnTo>
                  <a:lnTo>
                    <a:pt x="150" y="17779"/>
                  </a:lnTo>
                  <a:lnTo>
                    <a:pt x="269" y="18242"/>
                  </a:lnTo>
                  <a:lnTo>
                    <a:pt x="418" y="18720"/>
                  </a:lnTo>
                  <a:lnTo>
                    <a:pt x="613" y="19168"/>
                  </a:lnTo>
                  <a:lnTo>
                    <a:pt x="822" y="19631"/>
                  </a:lnTo>
                  <a:lnTo>
                    <a:pt x="1076" y="20065"/>
                  </a:lnTo>
                  <a:lnTo>
                    <a:pt x="1360" y="20513"/>
                  </a:lnTo>
                  <a:lnTo>
                    <a:pt x="1673" y="20931"/>
                  </a:lnTo>
                  <a:lnTo>
                    <a:pt x="2002" y="21350"/>
                  </a:lnTo>
                  <a:lnTo>
                    <a:pt x="2376" y="21753"/>
                  </a:lnTo>
                  <a:lnTo>
                    <a:pt x="2779" y="22126"/>
                  </a:lnTo>
                  <a:lnTo>
                    <a:pt x="3197" y="22500"/>
                  </a:lnTo>
                  <a:lnTo>
                    <a:pt x="3645" y="22858"/>
                  </a:lnTo>
                  <a:lnTo>
                    <a:pt x="4123" y="23202"/>
                  </a:lnTo>
                  <a:lnTo>
                    <a:pt x="5095" y="23874"/>
                  </a:lnTo>
                  <a:lnTo>
                    <a:pt x="5498" y="24143"/>
                  </a:lnTo>
                  <a:lnTo>
                    <a:pt x="5871" y="24442"/>
                  </a:lnTo>
                  <a:lnTo>
                    <a:pt x="6215" y="24741"/>
                  </a:lnTo>
                  <a:lnTo>
                    <a:pt x="6544" y="25040"/>
                  </a:lnTo>
                  <a:lnTo>
                    <a:pt x="6843" y="25368"/>
                  </a:lnTo>
                  <a:lnTo>
                    <a:pt x="7111" y="25682"/>
                  </a:lnTo>
                  <a:lnTo>
                    <a:pt x="7365" y="26026"/>
                  </a:lnTo>
                  <a:lnTo>
                    <a:pt x="7589" y="26354"/>
                  </a:lnTo>
                  <a:lnTo>
                    <a:pt x="7784" y="26698"/>
                  </a:lnTo>
                  <a:lnTo>
                    <a:pt x="7963" y="27056"/>
                  </a:lnTo>
                  <a:lnTo>
                    <a:pt x="8112" y="27415"/>
                  </a:lnTo>
                  <a:lnTo>
                    <a:pt x="8232" y="27774"/>
                  </a:lnTo>
                  <a:lnTo>
                    <a:pt x="8322" y="28132"/>
                  </a:lnTo>
                  <a:lnTo>
                    <a:pt x="8396" y="28506"/>
                  </a:lnTo>
                  <a:lnTo>
                    <a:pt x="8441" y="28879"/>
                  </a:lnTo>
                  <a:lnTo>
                    <a:pt x="8456" y="29253"/>
                  </a:lnTo>
                  <a:lnTo>
                    <a:pt x="8456" y="31329"/>
                  </a:lnTo>
                  <a:lnTo>
                    <a:pt x="8456" y="31419"/>
                  </a:lnTo>
                  <a:lnTo>
                    <a:pt x="8471" y="31508"/>
                  </a:lnTo>
                  <a:lnTo>
                    <a:pt x="8516" y="31673"/>
                  </a:lnTo>
                  <a:lnTo>
                    <a:pt x="8605" y="31837"/>
                  </a:lnTo>
                  <a:lnTo>
                    <a:pt x="8710" y="31957"/>
                  </a:lnTo>
                  <a:lnTo>
                    <a:pt x="8844" y="32076"/>
                  </a:lnTo>
                  <a:lnTo>
                    <a:pt x="8994" y="32151"/>
                  </a:lnTo>
                  <a:lnTo>
                    <a:pt x="9173" y="32211"/>
                  </a:lnTo>
                  <a:lnTo>
                    <a:pt x="9263" y="32226"/>
                  </a:lnTo>
                  <a:lnTo>
                    <a:pt x="9442" y="32226"/>
                  </a:lnTo>
                  <a:lnTo>
                    <a:pt x="9532" y="32211"/>
                  </a:lnTo>
                  <a:lnTo>
                    <a:pt x="9696" y="32151"/>
                  </a:lnTo>
                  <a:lnTo>
                    <a:pt x="9845" y="32076"/>
                  </a:lnTo>
                  <a:lnTo>
                    <a:pt x="9980" y="31957"/>
                  </a:lnTo>
                  <a:lnTo>
                    <a:pt x="10099" y="31837"/>
                  </a:lnTo>
                  <a:lnTo>
                    <a:pt x="10174" y="31673"/>
                  </a:lnTo>
                  <a:lnTo>
                    <a:pt x="10234" y="31508"/>
                  </a:lnTo>
                  <a:lnTo>
                    <a:pt x="10234" y="31419"/>
                  </a:lnTo>
                  <a:lnTo>
                    <a:pt x="10249" y="31329"/>
                  </a:lnTo>
                  <a:lnTo>
                    <a:pt x="10249" y="29253"/>
                  </a:lnTo>
                  <a:lnTo>
                    <a:pt x="10234" y="28774"/>
                  </a:lnTo>
                  <a:lnTo>
                    <a:pt x="10174" y="28296"/>
                  </a:lnTo>
                  <a:lnTo>
                    <a:pt x="10084" y="27818"/>
                  </a:lnTo>
                  <a:lnTo>
                    <a:pt x="9965" y="27340"/>
                  </a:lnTo>
                  <a:lnTo>
                    <a:pt x="9815" y="26877"/>
                  </a:lnTo>
                  <a:lnTo>
                    <a:pt x="9636" y="26414"/>
                  </a:lnTo>
                  <a:lnTo>
                    <a:pt x="9412" y="25966"/>
                  </a:lnTo>
                  <a:lnTo>
                    <a:pt x="9158" y="25518"/>
                  </a:lnTo>
                  <a:lnTo>
                    <a:pt x="8889" y="25084"/>
                  </a:lnTo>
                  <a:lnTo>
                    <a:pt x="8576" y="24666"/>
                  </a:lnTo>
                  <a:lnTo>
                    <a:pt x="8232" y="24248"/>
                  </a:lnTo>
                  <a:lnTo>
                    <a:pt x="7858" y="23844"/>
                  </a:lnTo>
                  <a:lnTo>
                    <a:pt x="7470" y="23456"/>
                  </a:lnTo>
                  <a:lnTo>
                    <a:pt x="7037" y="23083"/>
                  </a:lnTo>
                  <a:lnTo>
                    <a:pt x="6589" y="22724"/>
                  </a:lnTo>
                  <a:lnTo>
                    <a:pt x="6110" y="22380"/>
                  </a:lnTo>
                  <a:lnTo>
                    <a:pt x="5139" y="21723"/>
                  </a:lnTo>
                  <a:lnTo>
                    <a:pt x="4751" y="21439"/>
                  </a:lnTo>
                  <a:lnTo>
                    <a:pt x="4377" y="21155"/>
                  </a:lnTo>
                  <a:lnTo>
                    <a:pt x="4019" y="20857"/>
                  </a:lnTo>
                  <a:lnTo>
                    <a:pt x="3705" y="20543"/>
                  </a:lnTo>
                  <a:lnTo>
                    <a:pt x="3406" y="20229"/>
                  </a:lnTo>
                  <a:lnTo>
                    <a:pt x="3123" y="19900"/>
                  </a:lnTo>
                  <a:lnTo>
                    <a:pt x="2884" y="19572"/>
                  </a:lnTo>
                  <a:lnTo>
                    <a:pt x="2644" y="19228"/>
                  </a:lnTo>
                  <a:lnTo>
                    <a:pt x="2450" y="18885"/>
                  </a:lnTo>
                  <a:lnTo>
                    <a:pt x="2271" y="18541"/>
                  </a:lnTo>
                  <a:lnTo>
                    <a:pt x="2122" y="18182"/>
                  </a:lnTo>
                  <a:lnTo>
                    <a:pt x="2002" y="17824"/>
                  </a:lnTo>
                  <a:lnTo>
                    <a:pt x="1912" y="17450"/>
                  </a:lnTo>
                  <a:lnTo>
                    <a:pt x="1838" y="17077"/>
                  </a:lnTo>
                  <a:lnTo>
                    <a:pt x="1808" y="16703"/>
                  </a:lnTo>
                  <a:lnTo>
                    <a:pt x="1793" y="16330"/>
                  </a:lnTo>
                  <a:lnTo>
                    <a:pt x="1808" y="15956"/>
                  </a:lnTo>
                  <a:lnTo>
                    <a:pt x="1838" y="15583"/>
                  </a:lnTo>
                  <a:lnTo>
                    <a:pt x="1912" y="15224"/>
                  </a:lnTo>
                  <a:lnTo>
                    <a:pt x="2002" y="14851"/>
                  </a:lnTo>
                  <a:lnTo>
                    <a:pt x="2122" y="14492"/>
                  </a:lnTo>
                  <a:lnTo>
                    <a:pt x="2271" y="14134"/>
                  </a:lnTo>
                  <a:lnTo>
                    <a:pt x="2450" y="13775"/>
                  </a:lnTo>
                  <a:lnTo>
                    <a:pt x="2644" y="13432"/>
                  </a:lnTo>
                  <a:lnTo>
                    <a:pt x="2884" y="13103"/>
                  </a:lnTo>
                  <a:lnTo>
                    <a:pt x="3123" y="12759"/>
                  </a:lnTo>
                  <a:lnTo>
                    <a:pt x="3406" y="12446"/>
                  </a:lnTo>
                  <a:lnTo>
                    <a:pt x="3705" y="12117"/>
                  </a:lnTo>
                  <a:lnTo>
                    <a:pt x="4019" y="11818"/>
                  </a:lnTo>
                  <a:lnTo>
                    <a:pt x="4377" y="11519"/>
                  </a:lnTo>
                  <a:lnTo>
                    <a:pt x="4751" y="11221"/>
                  </a:lnTo>
                  <a:lnTo>
                    <a:pt x="5139" y="10952"/>
                  </a:lnTo>
                  <a:lnTo>
                    <a:pt x="5423" y="10757"/>
                  </a:lnTo>
                  <a:lnTo>
                    <a:pt x="5901" y="10414"/>
                  </a:lnTo>
                  <a:lnTo>
                    <a:pt x="6350" y="10055"/>
                  </a:lnTo>
                  <a:lnTo>
                    <a:pt x="6783" y="9682"/>
                  </a:lnTo>
                  <a:lnTo>
                    <a:pt x="7171" y="9293"/>
                  </a:lnTo>
                  <a:lnTo>
                    <a:pt x="7545" y="8890"/>
                  </a:lnTo>
                  <a:lnTo>
                    <a:pt x="7888" y="8472"/>
                  </a:lnTo>
                  <a:lnTo>
                    <a:pt x="8187" y="8053"/>
                  </a:lnTo>
                  <a:lnTo>
                    <a:pt x="8471" y="7620"/>
                  </a:lnTo>
                  <a:lnTo>
                    <a:pt x="8725" y="7172"/>
                  </a:lnTo>
                  <a:lnTo>
                    <a:pt x="8934" y="6724"/>
                  </a:lnTo>
                  <a:lnTo>
                    <a:pt x="9128" y="6261"/>
                  </a:lnTo>
                  <a:lnTo>
                    <a:pt x="9278" y="5797"/>
                  </a:lnTo>
                  <a:lnTo>
                    <a:pt x="9397" y="5319"/>
                  </a:lnTo>
                  <a:lnTo>
                    <a:pt x="9487" y="4841"/>
                  </a:lnTo>
                  <a:lnTo>
                    <a:pt x="9532" y="4363"/>
                  </a:lnTo>
                  <a:lnTo>
                    <a:pt x="9562" y="3885"/>
                  </a:lnTo>
                  <a:lnTo>
                    <a:pt x="9562" y="897"/>
                  </a:lnTo>
                  <a:lnTo>
                    <a:pt x="9547" y="808"/>
                  </a:lnTo>
                  <a:lnTo>
                    <a:pt x="9532" y="718"/>
                  </a:lnTo>
                  <a:lnTo>
                    <a:pt x="9487" y="554"/>
                  </a:lnTo>
                  <a:lnTo>
                    <a:pt x="9397" y="389"/>
                  </a:lnTo>
                  <a:lnTo>
                    <a:pt x="9293" y="270"/>
                  </a:lnTo>
                  <a:lnTo>
                    <a:pt x="9158" y="150"/>
                  </a:lnTo>
                  <a:lnTo>
                    <a:pt x="9009" y="76"/>
                  </a:lnTo>
                  <a:lnTo>
                    <a:pt x="8844" y="16"/>
                  </a:lnTo>
                  <a:lnTo>
                    <a:pt x="8755" y="1"/>
                  </a:lnTo>
                  <a:close/>
                </a:path>
              </a:pathLst>
            </a:custGeom>
            <a:solidFill>
              <a:srgbClr val="FA7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4"/>
            <p:cNvSpPr/>
            <p:nvPr/>
          </p:nvSpPr>
          <p:spPr>
            <a:xfrm>
              <a:off x="7206062" y="1677004"/>
              <a:ext cx="84160" cy="83721"/>
            </a:xfrm>
            <a:custGeom>
              <a:avLst/>
              <a:gdLst/>
              <a:ahLst/>
              <a:cxnLst/>
              <a:rect l="l" t="t" r="r" b="b"/>
              <a:pathLst>
                <a:path w="3064" h="3048" extrusionOk="0">
                  <a:moveTo>
                    <a:pt x="1375" y="0"/>
                  </a:moveTo>
                  <a:lnTo>
                    <a:pt x="1226" y="30"/>
                  </a:lnTo>
                  <a:lnTo>
                    <a:pt x="1076" y="60"/>
                  </a:lnTo>
                  <a:lnTo>
                    <a:pt x="942" y="120"/>
                  </a:lnTo>
                  <a:lnTo>
                    <a:pt x="808" y="179"/>
                  </a:lnTo>
                  <a:lnTo>
                    <a:pt x="673" y="254"/>
                  </a:lnTo>
                  <a:lnTo>
                    <a:pt x="554" y="344"/>
                  </a:lnTo>
                  <a:lnTo>
                    <a:pt x="449" y="448"/>
                  </a:lnTo>
                  <a:lnTo>
                    <a:pt x="344" y="553"/>
                  </a:lnTo>
                  <a:lnTo>
                    <a:pt x="270" y="673"/>
                  </a:lnTo>
                  <a:lnTo>
                    <a:pt x="180" y="792"/>
                  </a:lnTo>
                  <a:lnTo>
                    <a:pt x="120" y="926"/>
                  </a:lnTo>
                  <a:lnTo>
                    <a:pt x="76" y="1061"/>
                  </a:lnTo>
                  <a:lnTo>
                    <a:pt x="31" y="1210"/>
                  </a:lnTo>
                  <a:lnTo>
                    <a:pt x="16" y="1360"/>
                  </a:lnTo>
                  <a:lnTo>
                    <a:pt x="1" y="1524"/>
                  </a:lnTo>
                  <a:lnTo>
                    <a:pt x="16" y="1673"/>
                  </a:lnTo>
                  <a:lnTo>
                    <a:pt x="31" y="1823"/>
                  </a:lnTo>
                  <a:lnTo>
                    <a:pt x="76" y="1972"/>
                  </a:lnTo>
                  <a:lnTo>
                    <a:pt x="120" y="2122"/>
                  </a:lnTo>
                  <a:lnTo>
                    <a:pt x="180" y="2256"/>
                  </a:lnTo>
                  <a:lnTo>
                    <a:pt x="270" y="2376"/>
                  </a:lnTo>
                  <a:lnTo>
                    <a:pt x="344" y="2495"/>
                  </a:lnTo>
                  <a:lnTo>
                    <a:pt x="449" y="2600"/>
                  </a:lnTo>
                  <a:lnTo>
                    <a:pt x="554" y="2704"/>
                  </a:lnTo>
                  <a:lnTo>
                    <a:pt x="673" y="2794"/>
                  </a:lnTo>
                  <a:lnTo>
                    <a:pt x="808" y="2869"/>
                  </a:lnTo>
                  <a:lnTo>
                    <a:pt x="942" y="2928"/>
                  </a:lnTo>
                  <a:lnTo>
                    <a:pt x="1076" y="2988"/>
                  </a:lnTo>
                  <a:lnTo>
                    <a:pt x="1226" y="3018"/>
                  </a:lnTo>
                  <a:lnTo>
                    <a:pt x="1375" y="3048"/>
                  </a:lnTo>
                  <a:lnTo>
                    <a:pt x="1689" y="3048"/>
                  </a:lnTo>
                  <a:lnTo>
                    <a:pt x="1838" y="3018"/>
                  </a:lnTo>
                  <a:lnTo>
                    <a:pt x="1988" y="2988"/>
                  </a:lnTo>
                  <a:lnTo>
                    <a:pt x="2122" y="2928"/>
                  </a:lnTo>
                  <a:lnTo>
                    <a:pt x="2257" y="2869"/>
                  </a:lnTo>
                  <a:lnTo>
                    <a:pt x="2391" y="2794"/>
                  </a:lnTo>
                  <a:lnTo>
                    <a:pt x="2496" y="2704"/>
                  </a:lnTo>
                  <a:lnTo>
                    <a:pt x="2615" y="2600"/>
                  </a:lnTo>
                  <a:lnTo>
                    <a:pt x="2705" y="2495"/>
                  </a:lnTo>
                  <a:lnTo>
                    <a:pt x="2795" y="2376"/>
                  </a:lnTo>
                  <a:lnTo>
                    <a:pt x="2869" y="2256"/>
                  </a:lnTo>
                  <a:lnTo>
                    <a:pt x="2944" y="2122"/>
                  </a:lnTo>
                  <a:lnTo>
                    <a:pt x="2989" y="1972"/>
                  </a:lnTo>
                  <a:lnTo>
                    <a:pt x="3034" y="1823"/>
                  </a:lnTo>
                  <a:lnTo>
                    <a:pt x="3049" y="1673"/>
                  </a:lnTo>
                  <a:lnTo>
                    <a:pt x="3063" y="1524"/>
                  </a:lnTo>
                  <a:lnTo>
                    <a:pt x="3049" y="1360"/>
                  </a:lnTo>
                  <a:lnTo>
                    <a:pt x="3034" y="1210"/>
                  </a:lnTo>
                  <a:lnTo>
                    <a:pt x="2989" y="1061"/>
                  </a:lnTo>
                  <a:lnTo>
                    <a:pt x="2944" y="926"/>
                  </a:lnTo>
                  <a:lnTo>
                    <a:pt x="2869" y="792"/>
                  </a:lnTo>
                  <a:lnTo>
                    <a:pt x="2795" y="673"/>
                  </a:lnTo>
                  <a:lnTo>
                    <a:pt x="2705" y="553"/>
                  </a:lnTo>
                  <a:lnTo>
                    <a:pt x="2615" y="448"/>
                  </a:lnTo>
                  <a:lnTo>
                    <a:pt x="2496" y="344"/>
                  </a:lnTo>
                  <a:lnTo>
                    <a:pt x="2391" y="254"/>
                  </a:lnTo>
                  <a:lnTo>
                    <a:pt x="2257" y="179"/>
                  </a:lnTo>
                  <a:lnTo>
                    <a:pt x="2122" y="120"/>
                  </a:lnTo>
                  <a:lnTo>
                    <a:pt x="1988" y="60"/>
                  </a:lnTo>
                  <a:lnTo>
                    <a:pt x="1838" y="30"/>
                  </a:lnTo>
                  <a:lnTo>
                    <a:pt x="16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4"/>
            <p:cNvSpPr/>
            <p:nvPr/>
          </p:nvSpPr>
          <p:spPr>
            <a:xfrm>
              <a:off x="7428075" y="1677004"/>
              <a:ext cx="83721" cy="83721"/>
            </a:xfrm>
            <a:custGeom>
              <a:avLst/>
              <a:gdLst/>
              <a:ahLst/>
              <a:cxnLst/>
              <a:rect l="l" t="t" r="r" b="b"/>
              <a:pathLst>
                <a:path w="3048" h="3048" extrusionOk="0">
                  <a:moveTo>
                    <a:pt x="1375" y="0"/>
                  </a:moveTo>
                  <a:lnTo>
                    <a:pt x="1210" y="30"/>
                  </a:lnTo>
                  <a:lnTo>
                    <a:pt x="1076" y="60"/>
                  </a:lnTo>
                  <a:lnTo>
                    <a:pt x="926" y="120"/>
                  </a:lnTo>
                  <a:lnTo>
                    <a:pt x="792" y="179"/>
                  </a:lnTo>
                  <a:lnTo>
                    <a:pt x="672" y="254"/>
                  </a:lnTo>
                  <a:lnTo>
                    <a:pt x="553" y="344"/>
                  </a:lnTo>
                  <a:lnTo>
                    <a:pt x="448" y="448"/>
                  </a:lnTo>
                  <a:lnTo>
                    <a:pt x="344" y="553"/>
                  </a:lnTo>
                  <a:lnTo>
                    <a:pt x="254" y="673"/>
                  </a:lnTo>
                  <a:lnTo>
                    <a:pt x="179" y="792"/>
                  </a:lnTo>
                  <a:lnTo>
                    <a:pt x="120" y="926"/>
                  </a:lnTo>
                  <a:lnTo>
                    <a:pt x="60" y="1061"/>
                  </a:lnTo>
                  <a:lnTo>
                    <a:pt x="30" y="1210"/>
                  </a:lnTo>
                  <a:lnTo>
                    <a:pt x="0" y="1360"/>
                  </a:lnTo>
                  <a:lnTo>
                    <a:pt x="0" y="1524"/>
                  </a:lnTo>
                  <a:lnTo>
                    <a:pt x="0" y="1673"/>
                  </a:lnTo>
                  <a:lnTo>
                    <a:pt x="30" y="1823"/>
                  </a:lnTo>
                  <a:lnTo>
                    <a:pt x="60" y="1972"/>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5" y="3048"/>
                  </a:lnTo>
                  <a:lnTo>
                    <a:pt x="1688" y="3048"/>
                  </a:lnTo>
                  <a:lnTo>
                    <a:pt x="1838" y="3018"/>
                  </a:lnTo>
                  <a:lnTo>
                    <a:pt x="1987" y="2988"/>
                  </a:lnTo>
                  <a:lnTo>
                    <a:pt x="2122" y="2928"/>
                  </a:lnTo>
                  <a:lnTo>
                    <a:pt x="2256" y="2869"/>
                  </a:lnTo>
                  <a:lnTo>
                    <a:pt x="2376" y="2794"/>
                  </a:lnTo>
                  <a:lnTo>
                    <a:pt x="2495" y="2704"/>
                  </a:lnTo>
                  <a:lnTo>
                    <a:pt x="2600" y="2600"/>
                  </a:lnTo>
                  <a:lnTo>
                    <a:pt x="2704" y="2495"/>
                  </a:lnTo>
                  <a:lnTo>
                    <a:pt x="2794" y="2376"/>
                  </a:lnTo>
                  <a:lnTo>
                    <a:pt x="2869" y="2256"/>
                  </a:lnTo>
                  <a:lnTo>
                    <a:pt x="2928" y="2122"/>
                  </a:lnTo>
                  <a:lnTo>
                    <a:pt x="2988" y="1972"/>
                  </a:lnTo>
                  <a:lnTo>
                    <a:pt x="3018" y="1823"/>
                  </a:lnTo>
                  <a:lnTo>
                    <a:pt x="3048" y="1673"/>
                  </a:lnTo>
                  <a:lnTo>
                    <a:pt x="3048" y="1524"/>
                  </a:lnTo>
                  <a:lnTo>
                    <a:pt x="3048" y="1360"/>
                  </a:lnTo>
                  <a:lnTo>
                    <a:pt x="3018" y="1210"/>
                  </a:lnTo>
                  <a:lnTo>
                    <a:pt x="2988" y="1061"/>
                  </a:lnTo>
                  <a:lnTo>
                    <a:pt x="2928" y="926"/>
                  </a:lnTo>
                  <a:lnTo>
                    <a:pt x="2869" y="792"/>
                  </a:lnTo>
                  <a:lnTo>
                    <a:pt x="2794" y="673"/>
                  </a:lnTo>
                  <a:lnTo>
                    <a:pt x="2704" y="553"/>
                  </a:lnTo>
                  <a:lnTo>
                    <a:pt x="2600" y="448"/>
                  </a:lnTo>
                  <a:lnTo>
                    <a:pt x="2495" y="344"/>
                  </a:lnTo>
                  <a:lnTo>
                    <a:pt x="2376" y="254"/>
                  </a:lnTo>
                  <a:lnTo>
                    <a:pt x="2256" y="179"/>
                  </a:lnTo>
                  <a:lnTo>
                    <a:pt x="2122" y="120"/>
                  </a:lnTo>
                  <a:lnTo>
                    <a:pt x="1987" y="60"/>
                  </a:lnTo>
                  <a:lnTo>
                    <a:pt x="1838" y="30"/>
                  </a:lnTo>
                  <a:lnTo>
                    <a:pt x="168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4"/>
            <p:cNvSpPr/>
            <p:nvPr/>
          </p:nvSpPr>
          <p:spPr>
            <a:xfrm>
              <a:off x="7188429" y="2532148"/>
              <a:ext cx="83748" cy="83721"/>
            </a:xfrm>
            <a:custGeom>
              <a:avLst/>
              <a:gdLst/>
              <a:ahLst/>
              <a:cxnLst/>
              <a:rect l="l" t="t" r="r" b="b"/>
              <a:pathLst>
                <a:path w="3049" h="3048" extrusionOk="0">
                  <a:moveTo>
                    <a:pt x="1375" y="0"/>
                  </a:moveTo>
                  <a:lnTo>
                    <a:pt x="1225" y="30"/>
                  </a:lnTo>
                  <a:lnTo>
                    <a:pt x="1076" y="60"/>
                  </a:lnTo>
                  <a:lnTo>
                    <a:pt x="927" y="120"/>
                  </a:lnTo>
                  <a:lnTo>
                    <a:pt x="792" y="179"/>
                  </a:lnTo>
                  <a:lnTo>
                    <a:pt x="673" y="254"/>
                  </a:lnTo>
                  <a:lnTo>
                    <a:pt x="553" y="344"/>
                  </a:lnTo>
                  <a:lnTo>
                    <a:pt x="449" y="448"/>
                  </a:lnTo>
                  <a:lnTo>
                    <a:pt x="344" y="553"/>
                  </a:lnTo>
                  <a:lnTo>
                    <a:pt x="254" y="672"/>
                  </a:lnTo>
                  <a:lnTo>
                    <a:pt x="180" y="792"/>
                  </a:lnTo>
                  <a:lnTo>
                    <a:pt x="120" y="926"/>
                  </a:lnTo>
                  <a:lnTo>
                    <a:pt x="60" y="1076"/>
                  </a:lnTo>
                  <a:lnTo>
                    <a:pt x="30" y="1225"/>
                  </a:lnTo>
                  <a:lnTo>
                    <a:pt x="0" y="1375"/>
                  </a:lnTo>
                  <a:lnTo>
                    <a:pt x="0" y="1524"/>
                  </a:lnTo>
                  <a:lnTo>
                    <a:pt x="0" y="1688"/>
                  </a:lnTo>
                  <a:lnTo>
                    <a:pt x="30" y="1838"/>
                  </a:lnTo>
                  <a:lnTo>
                    <a:pt x="60" y="1987"/>
                  </a:lnTo>
                  <a:lnTo>
                    <a:pt x="120" y="2122"/>
                  </a:lnTo>
                  <a:lnTo>
                    <a:pt x="180" y="2256"/>
                  </a:lnTo>
                  <a:lnTo>
                    <a:pt x="254" y="2376"/>
                  </a:lnTo>
                  <a:lnTo>
                    <a:pt x="344" y="2495"/>
                  </a:lnTo>
                  <a:lnTo>
                    <a:pt x="449" y="2600"/>
                  </a:lnTo>
                  <a:lnTo>
                    <a:pt x="553" y="2704"/>
                  </a:lnTo>
                  <a:lnTo>
                    <a:pt x="673" y="2794"/>
                  </a:lnTo>
                  <a:lnTo>
                    <a:pt x="792" y="2869"/>
                  </a:lnTo>
                  <a:lnTo>
                    <a:pt x="927" y="2928"/>
                  </a:lnTo>
                  <a:lnTo>
                    <a:pt x="1076" y="2988"/>
                  </a:lnTo>
                  <a:lnTo>
                    <a:pt x="1225" y="3018"/>
                  </a:lnTo>
                  <a:lnTo>
                    <a:pt x="1375" y="3048"/>
                  </a:lnTo>
                  <a:lnTo>
                    <a:pt x="1689" y="3048"/>
                  </a:lnTo>
                  <a:lnTo>
                    <a:pt x="1838" y="3018"/>
                  </a:lnTo>
                  <a:lnTo>
                    <a:pt x="1987" y="2988"/>
                  </a:lnTo>
                  <a:lnTo>
                    <a:pt x="2122" y="2928"/>
                  </a:lnTo>
                  <a:lnTo>
                    <a:pt x="2256" y="2869"/>
                  </a:lnTo>
                  <a:lnTo>
                    <a:pt x="2376" y="2794"/>
                  </a:lnTo>
                  <a:lnTo>
                    <a:pt x="2495" y="2704"/>
                  </a:lnTo>
                  <a:lnTo>
                    <a:pt x="2600" y="2600"/>
                  </a:lnTo>
                  <a:lnTo>
                    <a:pt x="2705" y="2495"/>
                  </a:lnTo>
                  <a:lnTo>
                    <a:pt x="2794" y="2376"/>
                  </a:lnTo>
                  <a:lnTo>
                    <a:pt x="2869" y="2256"/>
                  </a:lnTo>
                  <a:lnTo>
                    <a:pt x="2929" y="2122"/>
                  </a:lnTo>
                  <a:lnTo>
                    <a:pt x="2988" y="1987"/>
                  </a:lnTo>
                  <a:lnTo>
                    <a:pt x="3018" y="1838"/>
                  </a:lnTo>
                  <a:lnTo>
                    <a:pt x="3048" y="1688"/>
                  </a:lnTo>
                  <a:lnTo>
                    <a:pt x="3048" y="1524"/>
                  </a:lnTo>
                  <a:lnTo>
                    <a:pt x="3048" y="1375"/>
                  </a:lnTo>
                  <a:lnTo>
                    <a:pt x="3018" y="1225"/>
                  </a:lnTo>
                  <a:lnTo>
                    <a:pt x="2988" y="1076"/>
                  </a:lnTo>
                  <a:lnTo>
                    <a:pt x="2929" y="926"/>
                  </a:lnTo>
                  <a:lnTo>
                    <a:pt x="2869" y="792"/>
                  </a:lnTo>
                  <a:lnTo>
                    <a:pt x="2794" y="672"/>
                  </a:lnTo>
                  <a:lnTo>
                    <a:pt x="2705" y="553"/>
                  </a:lnTo>
                  <a:lnTo>
                    <a:pt x="2600" y="448"/>
                  </a:lnTo>
                  <a:lnTo>
                    <a:pt x="2495" y="344"/>
                  </a:lnTo>
                  <a:lnTo>
                    <a:pt x="2376" y="254"/>
                  </a:lnTo>
                  <a:lnTo>
                    <a:pt x="2256" y="179"/>
                  </a:lnTo>
                  <a:lnTo>
                    <a:pt x="2122" y="120"/>
                  </a:lnTo>
                  <a:lnTo>
                    <a:pt x="1987" y="60"/>
                  </a:lnTo>
                  <a:lnTo>
                    <a:pt x="1838" y="30"/>
                  </a:lnTo>
                  <a:lnTo>
                    <a:pt x="16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4"/>
            <p:cNvSpPr/>
            <p:nvPr/>
          </p:nvSpPr>
          <p:spPr>
            <a:xfrm>
              <a:off x="7442852" y="2532148"/>
              <a:ext cx="83721" cy="83721"/>
            </a:xfrm>
            <a:custGeom>
              <a:avLst/>
              <a:gdLst/>
              <a:ahLst/>
              <a:cxnLst/>
              <a:rect l="l" t="t" r="r" b="b"/>
              <a:pathLst>
                <a:path w="3048" h="3048" extrusionOk="0">
                  <a:moveTo>
                    <a:pt x="1374" y="0"/>
                  </a:moveTo>
                  <a:lnTo>
                    <a:pt x="1210" y="30"/>
                  </a:lnTo>
                  <a:lnTo>
                    <a:pt x="1076" y="60"/>
                  </a:lnTo>
                  <a:lnTo>
                    <a:pt x="926" y="120"/>
                  </a:lnTo>
                  <a:lnTo>
                    <a:pt x="792" y="179"/>
                  </a:lnTo>
                  <a:lnTo>
                    <a:pt x="672" y="254"/>
                  </a:lnTo>
                  <a:lnTo>
                    <a:pt x="553" y="344"/>
                  </a:lnTo>
                  <a:lnTo>
                    <a:pt x="448" y="448"/>
                  </a:lnTo>
                  <a:lnTo>
                    <a:pt x="344" y="553"/>
                  </a:lnTo>
                  <a:lnTo>
                    <a:pt x="254" y="672"/>
                  </a:lnTo>
                  <a:lnTo>
                    <a:pt x="179" y="792"/>
                  </a:lnTo>
                  <a:lnTo>
                    <a:pt x="120" y="926"/>
                  </a:lnTo>
                  <a:lnTo>
                    <a:pt x="60" y="1076"/>
                  </a:lnTo>
                  <a:lnTo>
                    <a:pt x="30" y="1225"/>
                  </a:lnTo>
                  <a:lnTo>
                    <a:pt x="0" y="1375"/>
                  </a:lnTo>
                  <a:lnTo>
                    <a:pt x="0" y="1524"/>
                  </a:lnTo>
                  <a:lnTo>
                    <a:pt x="0" y="1688"/>
                  </a:lnTo>
                  <a:lnTo>
                    <a:pt x="30" y="1838"/>
                  </a:lnTo>
                  <a:lnTo>
                    <a:pt x="60" y="1987"/>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4" y="3048"/>
                  </a:lnTo>
                  <a:lnTo>
                    <a:pt x="1688" y="3048"/>
                  </a:lnTo>
                  <a:lnTo>
                    <a:pt x="1838" y="3018"/>
                  </a:lnTo>
                  <a:lnTo>
                    <a:pt x="1972" y="2988"/>
                  </a:lnTo>
                  <a:lnTo>
                    <a:pt x="2121" y="2928"/>
                  </a:lnTo>
                  <a:lnTo>
                    <a:pt x="2256" y="2869"/>
                  </a:lnTo>
                  <a:lnTo>
                    <a:pt x="2375" y="2794"/>
                  </a:lnTo>
                  <a:lnTo>
                    <a:pt x="2495" y="2704"/>
                  </a:lnTo>
                  <a:lnTo>
                    <a:pt x="2599" y="2600"/>
                  </a:lnTo>
                  <a:lnTo>
                    <a:pt x="2704" y="2495"/>
                  </a:lnTo>
                  <a:lnTo>
                    <a:pt x="2794" y="2376"/>
                  </a:lnTo>
                  <a:lnTo>
                    <a:pt x="2868" y="2256"/>
                  </a:lnTo>
                  <a:lnTo>
                    <a:pt x="2928" y="2122"/>
                  </a:lnTo>
                  <a:lnTo>
                    <a:pt x="2988" y="1987"/>
                  </a:lnTo>
                  <a:lnTo>
                    <a:pt x="3018" y="1838"/>
                  </a:lnTo>
                  <a:lnTo>
                    <a:pt x="3048" y="1688"/>
                  </a:lnTo>
                  <a:lnTo>
                    <a:pt x="3048" y="1524"/>
                  </a:lnTo>
                  <a:lnTo>
                    <a:pt x="3048" y="1375"/>
                  </a:lnTo>
                  <a:lnTo>
                    <a:pt x="3018" y="1225"/>
                  </a:lnTo>
                  <a:lnTo>
                    <a:pt x="2988" y="1076"/>
                  </a:lnTo>
                  <a:lnTo>
                    <a:pt x="2928" y="926"/>
                  </a:lnTo>
                  <a:lnTo>
                    <a:pt x="2868" y="792"/>
                  </a:lnTo>
                  <a:lnTo>
                    <a:pt x="2794" y="672"/>
                  </a:lnTo>
                  <a:lnTo>
                    <a:pt x="2704" y="553"/>
                  </a:lnTo>
                  <a:lnTo>
                    <a:pt x="2599" y="448"/>
                  </a:lnTo>
                  <a:lnTo>
                    <a:pt x="2495" y="344"/>
                  </a:lnTo>
                  <a:lnTo>
                    <a:pt x="2375" y="254"/>
                  </a:lnTo>
                  <a:lnTo>
                    <a:pt x="2256" y="179"/>
                  </a:lnTo>
                  <a:lnTo>
                    <a:pt x="2121" y="120"/>
                  </a:lnTo>
                  <a:lnTo>
                    <a:pt x="1972" y="60"/>
                  </a:lnTo>
                  <a:lnTo>
                    <a:pt x="1838" y="30"/>
                  </a:lnTo>
                  <a:lnTo>
                    <a:pt x="168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4"/>
            <p:cNvSpPr/>
            <p:nvPr/>
          </p:nvSpPr>
          <p:spPr>
            <a:xfrm>
              <a:off x="7636932" y="1744709"/>
              <a:ext cx="540451" cy="48453"/>
            </a:xfrm>
            <a:custGeom>
              <a:avLst/>
              <a:gdLst/>
              <a:ahLst/>
              <a:cxnLst/>
              <a:rect l="l" t="t" r="r" b="b"/>
              <a:pathLst>
                <a:path w="19676" h="1764" extrusionOk="0">
                  <a:moveTo>
                    <a:pt x="792" y="0"/>
                  </a:moveTo>
                  <a:lnTo>
                    <a:pt x="703" y="15"/>
                  </a:lnTo>
                  <a:lnTo>
                    <a:pt x="538" y="75"/>
                  </a:lnTo>
                  <a:lnTo>
                    <a:pt x="389" y="150"/>
                  </a:lnTo>
                  <a:lnTo>
                    <a:pt x="254" y="254"/>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4"/>
            <p:cNvSpPr/>
            <p:nvPr/>
          </p:nvSpPr>
          <p:spPr>
            <a:xfrm>
              <a:off x="7636932" y="1744709"/>
              <a:ext cx="540451" cy="48453"/>
            </a:xfrm>
            <a:custGeom>
              <a:avLst/>
              <a:gdLst/>
              <a:ahLst/>
              <a:cxnLst/>
              <a:rect l="l" t="t" r="r" b="b"/>
              <a:pathLst>
                <a:path w="19676" h="1764" fill="none" extrusionOk="0">
                  <a:moveTo>
                    <a:pt x="18794" y="0"/>
                  </a:moveTo>
                  <a:lnTo>
                    <a:pt x="882" y="0"/>
                  </a:lnTo>
                  <a:lnTo>
                    <a:pt x="882" y="0"/>
                  </a:lnTo>
                  <a:lnTo>
                    <a:pt x="792" y="0"/>
                  </a:lnTo>
                  <a:lnTo>
                    <a:pt x="703" y="15"/>
                  </a:lnTo>
                  <a:lnTo>
                    <a:pt x="538" y="75"/>
                  </a:lnTo>
                  <a:lnTo>
                    <a:pt x="389" y="150"/>
                  </a:lnTo>
                  <a:lnTo>
                    <a:pt x="254" y="254"/>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882" y="1763"/>
                  </a:lnTo>
                  <a:lnTo>
                    <a:pt x="18794" y="1763"/>
                  </a:lnTo>
                  <a:lnTo>
                    <a:pt x="18794"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4"/>
            <p:cNvSpPr/>
            <p:nvPr/>
          </p:nvSpPr>
          <p:spPr>
            <a:xfrm>
              <a:off x="7636932" y="1898165"/>
              <a:ext cx="540451" cy="48453"/>
            </a:xfrm>
            <a:custGeom>
              <a:avLst/>
              <a:gdLst/>
              <a:ahLst/>
              <a:cxnLst/>
              <a:rect l="l" t="t" r="r" b="b"/>
              <a:pathLst>
                <a:path w="19676" h="1764" extrusionOk="0">
                  <a:moveTo>
                    <a:pt x="882" y="1"/>
                  </a:moveTo>
                  <a:lnTo>
                    <a:pt x="792" y="16"/>
                  </a:lnTo>
                  <a:lnTo>
                    <a:pt x="703" y="31"/>
                  </a:lnTo>
                  <a:lnTo>
                    <a:pt x="538" y="75"/>
                  </a:lnTo>
                  <a:lnTo>
                    <a:pt x="389" y="150"/>
                  </a:lnTo>
                  <a:lnTo>
                    <a:pt x="254" y="270"/>
                  </a:lnTo>
                  <a:lnTo>
                    <a:pt x="150" y="389"/>
                  </a:lnTo>
                  <a:lnTo>
                    <a:pt x="75" y="538"/>
                  </a:lnTo>
                  <a:lnTo>
                    <a:pt x="15" y="718"/>
                  </a:lnTo>
                  <a:lnTo>
                    <a:pt x="0" y="79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4"/>
            <p:cNvSpPr/>
            <p:nvPr/>
          </p:nvSpPr>
          <p:spPr>
            <a:xfrm>
              <a:off x="7636932" y="1898165"/>
              <a:ext cx="540451" cy="48453"/>
            </a:xfrm>
            <a:custGeom>
              <a:avLst/>
              <a:gdLst/>
              <a:ahLst/>
              <a:cxnLst/>
              <a:rect l="l" t="t" r="r" b="b"/>
              <a:pathLst>
                <a:path w="19676" h="1764" fill="none" extrusionOk="0">
                  <a:moveTo>
                    <a:pt x="18794" y="1"/>
                  </a:moveTo>
                  <a:lnTo>
                    <a:pt x="882" y="1"/>
                  </a:lnTo>
                  <a:lnTo>
                    <a:pt x="882" y="1"/>
                  </a:lnTo>
                  <a:lnTo>
                    <a:pt x="792" y="16"/>
                  </a:lnTo>
                  <a:lnTo>
                    <a:pt x="703" y="31"/>
                  </a:lnTo>
                  <a:lnTo>
                    <a:pt x="538" y="75"/>
                  </a:lnTo>
                  <a:lnTo>
                    <a:pt x="389" y="150"/>
                  </a:lnTo>
                  <a:lnTo>
                    <a:pt x="254" y="270"/>
                  </a:lnTo>
                  <a:lnTo>
                    <a:pt x="150" y="389"/>
                  </a:lnTo>
                  <a:lnTo>
                    <a:pt x="75" y="538"/>
                  </a:lnTo>
                  <a:lnTo>
                    <a:pt x="15" y="718"/>
                  </a:lnTo>
                  <a:lnTo>
                    <a:pt x="0" y="792"/>
                  </a:lnTo>
                  <a:lnTo>
                    <a:pt x="0" y="88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882" y="1763"/>
                  </a:lnTo>
                  <a:lnTo>
                    <a:pt x="18794" y="1763"/>
                  </a:lnTo>
                  <a:lnTo>
                    <a:pt x="18794"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4"/>
            <p:cNvSpPr/>
            <p:nvPr/>
          </p:nvSpPr>
          <p:spPr>
            <a:xfrm>
              <a:off x="7636932" y="2052033"/>
              <a:ext cx="540451" cy="48453"/>
            </a:xfrm>
            <a:custGeom>
              <a:avLst/>
              <a:gdLst/>
              <a:ahLst/>
              <a:cxnLst/>
              <a:rect l="l" t="t" r="r" b="b"/>
              <a:pathLst>
                <a:path w="19676" h="1764" extrusionOk="0">
                  <a:moveTo>
                    <a:pt x="792" y="1"/>
                  </a:moveTo>
                  <a:lnTo>
                    <a:pt x="703" y="16"/>
                  </a:lnTo>
                  <a:lnTo>
                    <a:pt x="538" y="61"/>
                  </a:lnTo>
                  <a:lnTo>
                    <a:pt x="389" y="150"/>
                  </a:lnTo>
                  <a:lnTo>
                    <a:pt x="254" y="255"/>
                  </a:lnTo>
                  <a:lnTo>
                    <a:pt x="150" y="389"/>
                  </a:lnTo>
                  <a:lnTo>
                    <a:pt x="75" y="539"/>
                  </a:lnTo>
                  <a:lnTo>
                    <a:pt x="15" y="703"/>
                  </a:lnTo>
                  <a:lnTo>
                    <a:pt x="0" y="793"/>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4"/>
            <p:cNvSpPr/>
            <p:nvPr/>
          </p:nvSpPr>
          <p:spPr>
            <a:xfrm>
              <a:off x="7636932" y="2052033"/>
              <a:ext cx="540451" cy="48453"/>
            </a:xfrm>
            <a:custGeom>
              <a:avLst/>
              <a:gdLst/>
              <a:ahLst/>
              <a:cxnLst/>
              <a:rect l="l" t="t" r="r" b="b"/>
              <a:pathLst>
                <a:path w="19676" h="1764" fill="none" extrusionOk="0">
                  <a:moveTo>
                    <a:pt x="18794" y="1"/>
                  </a:moveTo>
                  <a:lnTo>
                    <a:pt x="882" y="1"/>
                  </a:lnTo>
                  <a:lnTo>
                    <a:pt x="882" y="1"/>
                  </a:lnTo>
                  <a:lnTo>
                    <a:pt x="792" y="1"/>
                  </a:lnTo>
                  <a:lnTo>
                    <a:pt x="703" y="16"/>
                  </a:lnTo>
                  <a:lnTo>
                    <a:pt x="538" y="61"/>
                  </a:lnTo>
                  <a:lnTo>
                    <a:pt x="389" y="150"/>
                  </a:lnTo>
                  <a:lnTo>
                    <a:pt x="254" y="255"/>
                  </a:lnTo>
                  <a:lnTo>
                    <a:pt x="150" y="389"/>
                  </a:lnTo>
                  <a:lnTo>
                    <a:pt x="75" y="539"/>
                  </a:lnTo>
                  <a:lnTo>
                    <a:pt x="15" y="703"/>
                  </a:lnTo>
                  <a:lnTo>
                    <a:pt x="0" y="793"/>
                  </a:lnTo>
                  <a:lnTo>
                    <a:pt x="0" y="882"/>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4"/>
            <p:cNvSpPr/>
            <p:nvPr/>
          </p:nvSpPr>
          <p:spPr>
            <a:xfrm>
              <a:off x="7636932" y="2205516"/>
              <a:ext cx="540451" cy="48453"/>
            </a:xfrm>
            <a:custGeom>
              <a:avLst/>
              <a:gdLst/>
              <a:ahLst/>
              <a:cxnLst/>
              <a:rect l="l" t="t" r="r" b="b"/>
              <a:pathLst>
                <a:path w="19676" h="1764" extrusionOk="0">
                  <a:moveTo>
                    <a:pt x="882" y="0"/>
                  </a:moveTo>
                  <a:lnTo>
                    <a:pt x="792" y="15"/>
                  </a:lnTo>
                  <a:lnTo>
                    <a:pt x="703" y="30"/>
                  </a:lnTo>
                  <a:lnTo>
                    <a:pt x="538" y="75"/>
                  </a:lnTo>
                  <a:lnTo>
                    <a:pt x="389" y="150"/>
                  </a:lnTo>
                  <a:lnTo>
                    <a:pt x="254" y="269"/>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4"/>
            <p:cNvSpPr/>
            <p:nvPr/>
          </p:nvSpPr>
          <p:spPr>
            <a:xfrm>
              <a:off x="7636932" y="2205516"/>
              <a:ext cx="540451" cy="48453"/>
            </a:xfrm>
            <a:custGeom>
              <a:avLst/>
              <a:gdLst/>
              <a:ahLst/>
              <a:cxnLst/>
              <a:rect l="l" t="t" r="r" b="b"/>
              <a:pathLst>
                <a:path w="19676" h="1764" fill="none" extrusionOk="0">
                  <a:moveTo>
                    <a:pt x="18794" y="0"/>
                  </a:moveTo>
                  <a:lnTo>
                    <a:pt x="882" y="0"/>
                  </a:lnTo>
                  <a:lnTo>
                    <a:pt x="882" y="0"/>
                  </a:lnTo>
                  <a:lnTo>
                    <a:pt x="792" y="15"/>
                  </a:lnTo>
                  <a:lnTo>
                    <a:pt x="703" y="30"/>
                  </a:lnTo>
                  <a:lnTo>
                    <a:pt x="538" y="75"/>
                  </a:lnTo>
                  <a:lnTo>
                    <a:pt x="389" y="150"/>
                  </a:lnTo>
                  <a:lnTo>
                    <a:pt x="254" y="269"/>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4"/>
            <p:cNvSpPr/>
            <p:nvPr/>
          </p:nvSpPr>
          <p:spPr>
            <a:xfrm>
              <a:off x="7636932" y="2359384"/>
              <a:ext cx="540451" cy="48453"/>
            </a:xfrm>
            <a:custGeom>
              <a:avLst/>
              <a:gdLst/>
              <a:ahLst/>
              <a:cxnLst/>
              <a:rect l="l" t="t" r="r" b="b"/>
              <a:pathLst>
                <a:path w="19676" h="1764" extrusionOk="0">
                  <a:moveTo>
                    <a:pt x="792" y="1"/>
                  </a:moveTo>
                  <a:lnTo>
                    <a:pt x="703" y="16"/>
                  </a:lnTo>
                  <a:lnTo>
                    <a:pt x="538" y="60"/>
                  </a:lnTo>
                  <a:lnTo>
                    <a:pt x="389" y="150"/>
                  </a:lnTo>
                  <a:lnTo>
                    <a:pt x="254" y="255"/>
                  </a:lnTo>
                  <a:lnTo>
                    <a:pt x="150" y="389"/>
                  </a:lnTo>
                  <a:lnTo>
                    <a:pt x="75" y="538"/>
                  </a:lnTo>
                  <a:lnTo>
                    <a:pt x="15" y="703"/>
                  </a:lnTo>
                  <a:lnTo>
                    <a:pt x="0" y="79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4"/>
            <p:cNvSpPr/>
            <p:nvPr/>
          </p:nvSpPr>
          <p:spPr>
            <a:xfrm>
              <a:off x="7636932" y="2359384"/>
              <a:ext cx="540451" cy="48453"/>
            </a:xfrm>
            <a:custGeom>
              <a:avLst/>
              <a:gdLst/>
              <a:ahLst/>
              <a:cxnLst/>
              <a:rect l="l" t="t" r="r" b="b"/>
              <a:pathLst>
                <a:path w="19676" h="1764" fill="none" extrusionOk="0">
                  <a:moveTo>
                    <a:pt x="18794" y="1"/>
                  </a:moveTo>
                  <a:lnTo>
                    <a:pt x="882" y="1"/>
                  </a:lnTo>
                  <a:lnTo>
                    <a:pt x="882" y="1"/>
                  </a:lnTo>
                  <a:lnTo>
                    <a:pt x="792" y="1"/>
                  </a:lnTo>
                  <a:lnTo>
                    <a:pt x="703" y="16"/>
                  </a:lnTo>
                  <a:lnTo>
                    <a:pt x="538" y="60"/>
                  </a:lnTo>
                  <a:lnTo>
                    <a:pt x="389" y="150"/>
                  </a:lnTo>
                  <a:lnTo>
                    <a:pt x="254" y="255"/>
                  </a:lnTo>
                  <a:lnTo>
                    <a:pt x="150" y="389"/>
                  </a:lnTo>
                  <a:lnTo>
                    <a:pt x="75" y="538"/>
                  </a:lnTo>
                  <a:lnTo>
                    <a:pt x="15" y="703"/>
                  </a:lnTo>
                  <a:lnTo>
                    <a:pt x="0" y="792"/>
                  </a:lnTo>
                  <a:lnTo>
                    <a:pt x="0" y="88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4"/>
            <p:cNvSpPr/>
            <p:nvPr/>
          </p:nvSpPr>
          <p:spPr>
            <a:xfrm>
              <a:off x="7636932" y="2512867"/>
              <a:ext cx="540451" cy="48425"/>
            </a:xfrm>
            <a:custGeom>
              <a:avLst/>
              <a:gdLst/>
              <a:ahLst/>
              <a:cxnLst/>
              <a:rect l="l" t="t" r="r" b="b"/>
              <a:pathLst>
                <a:path w="19676" h="1763" extrusionOk="0">
                  <a:moveTo>
                    <a:pt x="882" y="0"/>
                  </a:moveTo>
                  <a:lnTo>
                    <a:pt x="792" y="15"/>
                  </a:lnTo>
                  <a:lnTo>
                    <a:pt x="703" y="15"/>
                  </a:lnTo>
                  <a:lnTo>
                    <a:pt x="538" y="75"/>
                  </a:lnTo>
                  <a:lnTo>
                    <a:pt x="389" y="149"/>
                  </a:lnTo>
                  <a:lnTo>
                    <a:pt x="254" y="269"/>
                  </a:lnTo>
                  <a:lnTo>
                    <a:pt x="150" y="388"/>
                  </a:lnTo>
                  <a:lnTo>
                    <a:pt x="75" y="538"/>
                  </a:lnTo>
                  <a:lnTo>
                    <a:pt x="15" y="702"/>
                  </a:lnTo>
                  <a:lnTo>
                    <a:pt x="0" y="792"/>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4"/>
            <p:cNvSpPr/>
            <p:nvPr/>
          </p:nvSpPr>
          <p:spPr>
            <a:xfrm>
              <a:off x="7636932" y="2512867"/>
              <a:ext cx="540451" cy="48425"/>
            </a:xfrm>
            <a:custGeom>
              <a:avLst/>
              <a:gdLst/>
              <a:ahLst/>
              <a:cxnLst/>
              <a:rect l="l" t="t" r="r" b="b"/>
              <a:pathLst>
                <a:path w="19676" h="1763" fill="none" extrusionOk="0">
                  <a:moveTo>
                    <a:pt x="18794" y="0"/>
                  </a:moveTo>
                  <a:lnTo>
                    <a:pt x="882" y="0"/>
                  </a:lnTo>
                  <a:lnTo>
                    <a:pt x="882" y="0"/>
                  </a:lnTo>
                  <a:lnTo>
                    <a:pt x="792" y="15"/>
                  </a:lnTo>
                  <a:lnTo>
                    <a:pt x="703" y="15"/>
                  </a:lnTo>
                  <a:lnTo>
                    <a:pt x="538" y="75"/>
                  </a:lnTo>
                  <a:lnTo>
                    <a:pt x="389" y="149"/>
                  </a:lnTo>
                  <a:lnTo>
                    <a:pt x="254" y="269"/>
                  </a:lnTo>
                  <a:lnTo>
                    <a:pt x="150" y="388"/>
                  </a:lnTo>
                  <a:lnTo>
                    <a:pt x="75" y="538"/>
                  </a:lnTo>
                  <a:lnTo>
                    <a:pt x="15" y="702"/>
                  </a:lnTo>
                  <a:lnTo>
                    <a:pt x="0" y="792"/>
                  </a:lnTo>
                  <a:lnTo>
                    <a:pt x="0" y="881"/>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4"/>
            <p:cNvSpPr/>
            <p:nvPr/>
          </p:nvSpPr>
          <p:spPr>
            <a:xfrm>
              <a:off x="6441610" y="4590385"/>
              <a:ext cx="1040277" cy="129290"/>
            </a:xfrm>
            <a:custGeom>
              <a:avLst/>
              <a:gdLst/>
              <a:ahLst/>
              <a:cxnLst/>
              <a:rect l="l" t="t" r="r" b="b"/>
              <a:pathLst>
                <a:path w="37873" h="4707" extrusionOk="0">
                  <a:moveTo>
                    <a:pt x="18944" y="1"/>
                  </a:moveTo>
                  <a:lnTo>
                    <a:pt x="17002" y="16"/>
                  </a:lnTo>
                  <a:lnTo>
                    <a:pt x="15119" y="46"/>
                  </a:lnTo>
                  <a:lnTo>
                    <a:pt x="13312" y="105"/>
                  </a:lnTo>
                  <a:lnTo>
                    <a:pt x="11564" y="180"/>
                  </a:lnTo>
                  <a:lnTo>
                    <a:pt x="9920" y="285"/>
                  </a:lnTo>
                  <a:lnTo>
                    <a:pt x="8352" y="404"/>
                  </a:lnTo>
                  <a:lnTo>
                    <a:pt x="6902" y="539"/>
                  </a:lnTo>
                  <a:lnTo>
                    <a:pt x="5558" y="688"/>
                  </a:lnTo>
                  <a:lnTo>
                    <a:pt x="4333" y="852"/>
                  </a:lnTo>
                  <a:lnTo>
                    <a:pt x="3242" y="1032"/>
                  </a:lnTo>
                  <a:lnTo>
                    <a:pt x="2749" y="1136"/>
                  </a:lnTo>
                  <a:lnTo>
                    <a:pt x="2286" y="1226"/>
                  </a:lnTo>
                  <a:lnTo>
                    <a:pt x="1868" y="1330"/>
                  </a:lnTo>
                  <a:lnTo>
                    <a:pt x="1494" y="1435"/>
                  </a:lnTo>
                  <a:lnTo>
                    <a:pt x="1151" y="1540"/>
                  </a:lnTo>
                  <a:lnTo>
                    <a:pt x="852" y="1659"/>
                  </a:lnTo>
                  <a:lnTo>
                    <a:pt x="598" y="1764"/>
                  </a:lnTo>
                  <a:lnTo>
                    <a:pt x="389" y="1883"/>
                  </a:lnTo>
                  <a:lnTo>
                    <a:pt x="224" y="1988"/>
                  </a:lnTo>
                  <a:lnTo>
                    <a:pt x="105" y="2107"/>
                  </a:lnTo>
                  <a:lnTo>
                    <a:pt x="60" y="2167"/>
                  </a:lnTo>
                  <a:lnTo>
                    <a:pt x="30" y="2227"/>
                  </a:lnTo>
                  <a:lnTo>
                    <a:pt x="15" y="2287"/>
                  </a:lnTo>
                  <a:lnTo>
                    <a:pt x="0" y="2346"/>
                  </a:lnTo>
                  <a:lnTo>
                    <a:pt x="15" y="2406"/>
                  </a:lnTo>
                  <a:lnTo>
                    <a:pt x="30" y="2466"/>
                  </a:lnTo>
                  <a:lnTo>
                    <a:pt x="60" y="2526"/>
                  </a:lnTo>
                  <a:lnTo>
                    <a:pt x="105" y="2585"/>
                  </a:lnTo>
                  <a:lnTo>
                    <a:pt x="224" y="2705"/>
                  </a:lnTo>
                  <a:lnTo>
                    <a:pt x="389" y="2824"/>
                  </a:lnTo>
                  <a:lnTo>
                    <a:pt x="598" y="2944"/>
                  </a:lnTo>
                  <a:lnTo>
                    <a:pt x="852" y="3049"/>
                  </a:lnTo>
                  <a:lnTo>
                    <a:pt x="1151" y="3153"/>
                  </a:lnTo>
                  <a:lnTo>
                    <a:pt x="1494" y="3273"/>
                  </a:lnTo>
                  <a:lnTo>
                    <a:pt x="1868" y="3377"/>
                  </a:lnTo>
                  <a:lnTo>
                    <a:pt x="2286" y="3467"/>
                  </a:lnTo>
                  <a:lnTo>
                    <a:pt x="2749" y="3571"/>
                  </a:lnTo>
                  <a:lnTo>
                    <a:pt x="3242" y="3661"/>
                  </a:lnTo>
                  <a:lnTo>
                    <a:pt x="4333" y="3840"/>
                  </a:lnTo>
                  <a:lnTo>
                    <a:pt x="5558" y="4020"/>
                  </a:lnTo>
                  <a:lnTo>
                    <a:pt x="6902" y="4169"/>
                  </a:lnTo>
                  <a:lnTo>
                    <a:pt x="8352" y="4303"/>
                  </a:lnTo>
                  <a:lnTo>
                    <a:pt x="9920" y="4423"/>
                  </a:lnTo>
                  <a:lnTo>
                    <a:pt x="11564" y="4513"/>
                  </a:lnTo>
                  <a:lnTo>
                    <a:pt x="13312" y="4602"/>
                  </a:lnTo>
                  <a:lnTo>
                    <a:pt x="15119" y="4647"/>
                  </a:lnTo>
                  <a:lnTo>
                    <a:pt x="17002" y="4692"/>
                  </a:lnTo>
                  <a:lnTo>
                    <a:pt x="18944" y="4707"/>
                  </a:lnTo>
                  <a:lnTo>
                    <a:pt x="20871" y="4692"/>
                  </a:lnTo>
                  <a:lnTo>
                    <a:pt x="22753" y="4647"/>
                  </a:lnTo>
                  <a:lnTo>
                    <a:pt x="24576" y="4602"/>
                  </a:lnTo>
                  <a:lnTo>
                    <a:pt x="26309" y="4513"/>
                  </a:lnTo>
                  <a:lnTo>
                    <a:pt x="27967" y="4423"/>
                  </a:lnTo>
                  <a:lnTo>
                    <a:pt x="29521" y="4303"/>
                  </a:lnTo>
                  <a:lnTo>
                    <a:pt x="30985" y="4169"/>
                  </a:lnTo>
                  <a:lnTo>
                    <a:pt x="32330" y="4020"/>
                  </a:lnTo>
                  <a:lnTo>
                    <a:pt x="33555" y="3840"/>
                  </a:lnTo>
                  <a:lnTo>
                    <a:pt x="34645" y="3661"/>
                  </a:lnTo>
                  <a:lnTo>
                    <a:pt x="35138" y="3571"/>
                  </a:lnTo>
                  <a:lnTo>
                    <a:pt x="35587" y="3467"/>
                  </a:lnTo>
                  <a:lnTo>
                    <a:pt x="36005" y="3377"/>
                  </a:lnTo>
                  <a:lnTo>
                    <a:pt x="36393" y="3273"/>
                  </a:lnTo>
                  <a:lnTo>
                    <a:pt x="36722" y="3153"/>
                  </a:lnTo>
                  <a:lnTo>
                    <a:pt x="37021" y="3049"/>
                  </a:lnTo>
                  <a:lnTo>
                    <a:pt x="37275" y="2944"/>
                  </a:lnTo>
                  <a:lnTo>
                    <a:pt x="37499" y="2824"/>
                  </a:lnTo>
                  <a:lnTo>
                    <a:pt x="37663" y="2705"/>
                  </a:lnTo>
                  <a:lnTo>
                    <a:pt x="37783" y="2585"/>
                  </a:lnTo>
                  <a:lnTo>
                    <a:pt x="37827" y="2526"/>
                  </a:lnTo>
                  <a:lnTo>
                    <a:pt x="37857" y="2466"/>
                  </a:lnTo>
                  <a:lnTo>
                    <a:pt x="37872" y="2406"/>
                  </a:lnTo>
                  <a:lnTo>
                    <a:pt x="37872" y="2346"/>
                  </a:lnTo>
                  <a:lnTo>
                    <a:pt x="37872" y="2287"/>
                  </a:lnTo>
                  <a:lnTo>
                    <a:pt x="37857" y="2227"/>
                  </a:lnTo>
                  <a:lnTo>
                    <a:pt x="37827" y="2167"/>
                  </a:lnTo>
                  <a:lnTo>
                    <a:pt x="37783" y="2107"/>
                  </a:lnTo>
                  <a:lnTo>
                    <a:pt x="37663" y="1988"/>
                  </a:lnTo>
                  <a:lnTo>
                    <a:pt x="37499" y="1883"/>
                  </a:lnTo>
                  <a:lnTo>
                    <a:pt x="37275" y="1764"/>
                  </a:lnTo>
                  <a:lnTo>
                    <a:pt x="37021" y="1659"/>
                  </a:lnTo>
                  <a:lnTo>
                    <a:pt x="36722" y="1540"/>
                  </a:lnTo>
                  <a:lnTo>
                    <a:pt x="36393" y="1435"/>
                  </a:lnTo>
                  <a:lnTo>
                    <a:pt x="36005" y="1330"/>
                  </a:lnTo>
                  <a:lnTo>
                    <a:pt x="35587" y="1226"/>
                  </a:lnTo>
                  <a:lnTo>
                    <a:pt x="35138" y="1136"/>
                  </a:lnTo>
                  <a:lnTo>
                    <a:pt x="34645" y="1032"/>
                  </a:lnTo>
                  <a:lnTo>
                    <a:pt x="33555" y="852"/>
                  </a:lnTo>
                  <a:lnTo>
                    <a:pt x="32330" y="688"/>
                  </a:lnTo>
                  <a:lnTo>
                    <a:pt x="30985" y="539"/>
                  </a:lnTo>
                  <a:lnTo>
                    <a:pt x="29521" y="404"/>
                  </a:lnTo>
                  <a:lnTo>
                    <a:pt x="27967" y="285"/>
                  </a:lnTo>
                  <a:lnTo>
                    <a:pt x="26309" y="180"/>
                  </a:lnTo>
                  <a:lnTo>
                    <a:pt x="24576" y="105"/>
                  </a:lnTo>
                  <a:lnTo>
                    <a:pt x="22753" y="46"/>
                  </a:lnTo>
                  <a:lnTo>
                    <a:pt x="20871" y="16"/>
                  </a:lnTo>
                  <a:lnTo>
                    <a:pt x="1894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4"/>
            <p:cNvSpPr/>
            <p:nvPr/>
          </p:nvSpPr>
          <p:spPr>
            <a:xfrm>
              <a:off x="6105940" y="1989683"/>
              <a:ext cx="701328" cy="492849"/>
            </a:xfrm>
            <a:custGeom>
              <a:avLst/>
              <a:gdLst/>
              <a:ahLst/>
              <a:cxnLst/>
              <a:rect l="l" t="t" r="r" b="b"/>
              <a:pathLst>
                <a:path w="25533" h="17943" extrusionOk="0">
                  <a:moveTo>
                    <a:pt x="21574" y="0"/>
                  </a:moveTo>
                  <a:lnTo>
                    <a:pt x="21215" y="30"/>
                  </a:lnTo>
                  <a:lnTo>
                    <a:pt x="20871" y="105"/>
                  </a:lnTo>
                  <a:lnTo>
                    <a:pt x="20513" y="209"/>
                  </a:lnTo>
                  <a:lnTo>
                    <a:pt x="20184" y="344"/>
                  </a:lnTo>
                  <a:lnTo>
                    <a:pt x="19855" y="508"/>
                  </a:lnTo>
                  <a:lnTo>
                    <a:pt x="19706" y="613"/>
                  </a:lnTo>
                  <a:lnTo>
                    <a:pt x="19557" y="717"/>
                  </a:lnTo>
                  <a:lnTo>
                    <a:pt x="19407" y="822"/>
                  </a:lnTo>
                  <a:lnTo>
                    <a:pt x="19258" y="956"/>
                  </a:lnTo>
                  <a:lnTo>
                    <a:pt x="19123" y="1076"/>
                  </a:lnTo>
                  <a:lnTo>
                    <a:pt x="18989" y="1210"/>
                  </a:lnTo>
                  <a:lnTo>
                    <a:pt x="18869" y="1360"/>
                  </a:lnTo>
                  <a:lnTo>
                    <a:pt x="18750" y="1509"/>
                  </a:lnTo>
                  <a:lnTo>
                    <a:pt x="18615" y="1718"/>
                  </a:lnTo>
                  <a:lnTo>
                    <a:pt x="18481" y="1912"/>
                  </a:lnTo>
                  <a:lnTo>
                    <a:pt x="12819" y="12026"/>
                  </a:lnTo>
                  <a:lnTo>
                    <a:pt x="12311" y="11982"/>
                  </a:lnTo>
                  <a:lnTo>
                    <a:pt x="11818" y="11937"/>
                  </a:lnTo>
                  <a:lnTo>
                    <a:pt x="11310" y="11877"/>
                  </a:lnTo>
                  <a:lnTo>
                    <a:pt x="10802" y="11802"/>
                  </a:lnTo>
                  <a:lnTo>
                    <a:pt x="10309" y="11728"/>
                  </a:lnTo>
                  <a:lnTo>
                    <a:pt x="9801" y="11638"/>
                  </a:lnTo>
                  <a:lnTo>
                    <a:pt x="9308" y="11533"/>
                  </a:lnTo>
                  <a:lnTo>
                    <a:pt x="8800" y="11429"/>
                  </a:lnTo>
                  <a:lnTo>
                    <a:pt x="8068" y="11250"/>
                  </a:lnTo>
                  <a:lnTo>
                    <a:pt x="7351" y="11055"/>
                  </a:lnTo>
                  <a:lnTo>
                    <a:pt x="6619" y="10846"/>
                  </a:lnTo>
                  <a:lnTo>
                    <a:pt x="5902" y="10607"/>
                  </a:lnTo>
                  <a:lnTo>
                    <a:pt x="5185" y="10353"/>
                  </a:lnTo>
                  <a:lnTo>
                    <a:pt x="4468" y="10084"/>
                  </a:lnTo>
                  <a:lnTo>
                    <a:pt x="3751" y="9786"/>
                  </a:lnTo>
                  <a:lnTo>
                    <a:pt x="3048" y="9487"/>
                  </a:lnTo>
                  <a:lnTo>
                    <a:pt x="3033" y="9487"/>
                  </a:lnTo>
                  <a:lnTo>
                    <a:pt x="2824" y="9397"/>
                  </a:lnTo>
                  <a:lnTo>
                    <a:pt x="2615" y="9337"/>
                  </a:lnTo>
                  <a:lnTo>
                    <a:pt x="2406" y="9307"/>
                  </a:lnTo>
                  <a:lnTo>
                    <a:pt x="2197" y="9293"/>
                  </a:lnTo>
                  <a:lnTo>
                    <a:pt x="1988" y="9307"/>
                  </a:lnTo>
                  <a:lnTo>
                    <a:pt x="1779" y="9322"/>
                  </a:lnTo>
                  <a:lnTo>
                    <a:pt x="1584" y="9382"/>
                  </a:lnTo>
                  <a:lnTo>
                    <a:pt x="1375" y="9442"/>
                  </a:lnTo>
                  <a:lnTo>
                    <a:pt x="1196" y="9532"/>
                  </a:lnTo>
                  <a:lnTo>
                    <a:pt x="1017" y="9621"/>
                  </a:lnTo>
                  <a:lnTo>
                    <a:pt x="837" y="9741"/>
                  </a:lnTo>
                  <a:lnTo>
                    <a:pt x="673" y="9875"/>
                  </a:lnTo>
                  <a:lnTo>
                    <a:pt x="539" y="10040"/>
                  </a:lnTo>
                  <a:lnTo>
                    <a:pt x="404" y="10204"/>
                  </a:lnTo>
                  <a:lnTo>
                    <a:pt x="285" y="10383"/>
                  </a:lnTo>
                  <a:lnTo>
                    <a:pt x="180" y="10577"/>
                  </a:lnTo>
                  <a:lnTo>
                    <a:pt x="105" y="10772"/>
                  </a:lnTo>
                  <a:lnTo>
                    <a:pt x="60" y="10966"/>
                  </a:lnTo>
                  <a:lnTo>
                    <a:pt x="16" y="11160"/>
                  </a:lnTo>
                  <a:lnTo>
                    <a:pt x="1" y="11354"/>
                  </a:lnTo>
                  <a:lnTo>
                    <a:pt x="1" y="11548"/>
                  </a:lnTo>
                  <a:lnTo>
                    <a:pt x="16" y="11743"/>
                  </a:lnTo>
                  <a:lnTo>
                    <a:pt x="60" y="11937"/>
                  </a:lnTo>
                  <a:lnTo>
                    <a:pt x="105" y="12116"/>
                  </a:lnTo>
                  <a:lnTo>
                    <a:pt x="180" y="12295"/>
                  </a:lnTo>
                  <a:lnTo>
                    <a:pt x="255" y="12475"/>
                  </a:lnTo>
                  <a:lnTo>
                    <a:pt x="359" y="12639"/>
                  </a:lnTo>
                  <a:lnTo>
                    <a:pt x="464" y="12803"/>
                  </a:lnTo>
                  <a:lnTo>
                    <a:pt x="598" y="12938"/>
                  </a:lnTo>
                  <a:lnTo>
                    <a:pt x="733" y="13087"/>
                  </a:lnTo>
                  <a:lnTo>
                    <a:pt x="897" y="13207"/>
                  </a:lnTo>
                  <a:lnTo>
                    <a:pt x="1061" y="13311"/>
                  </a:lnTo>
                  <a:lnTo>
                    <a:pt x="1808" y="13745"/>
                  </a:lnTo>
                  <a:lnTo>
                    <a:pt x="2570" y="14163"/>
                  </a:lnTo>
                  <a:lnTo>
                    <a:pt x="3332" y="14566"/>
                  </a:lnTo>
                  <a:lnTo>
                    <a:pt x="4109" y="14940"/>
                  </a:lnTo>
                  <a:lnTo>
                    <a:pt x="4916" y="15313"/>
                  </a:lnTo>
                  <a:lnTo>
                    <a:pt x="5708" y="15657"/>
                  </a:lnTo>
                  <a:lnTo>
                    <a:pt x="6529" y="15985"/>
                  </a:lnTo>
                  <a:lnTo>
                    <a:pt x="7366" y="16299"/>
                  </a:lnTo>
                  <a:lnTo>
                    <a:pt x="8203" y="16583"/>
                  </a:lnTo>
                  <a:lnTo>
                    <a:pt x="9054" y="16852"/>
                  </a:lnTo>
                  <a:lnTo>
                    <a:pt x="9906" y="17091"/>
                  </a:lnTo>
                  <a:lnTo>
                    <a:pt x="10772" y="17300"/>
                  </a:lnTo>
                  <a:lnTo>
                    <a:pt x="11639" y="17494"/>
                  </a:lnTo>
                  <a:lnTo>
                    <a:pt x="12520" y="17659"/>
                  </a:lnTo>
                  <a:lnTo>
                    <a:pt x="13402" y="17808"/>
                  </a:lnTo>
                  <a:lnTo>
                    <a:pt x="14298" y="17928"/>
                  </a:lnTo>
                  <a:lnTo>
                    <a:pt x="14477" y="17943"/>
                  </a:lnTo>
                  <a:lnTo>
                    <a:pt x="14836" y="17943"/>
                  </a:lnTo>
                  <a:lnTo>
                    <a:pt x="15015" y="17913"/>
                  </a:lnTo>
                  <a:lnTo>
                    <a:pt x="15179" y="17883"/>
                  </a:lnTo>
                  <a:lnTo>
                    <a:pt x="15344" y="17838"/>
                  </a:lnTo>
                  <a:lnTo>
                    <a:pt x="15508" y="17793"/>
                  </a:lnTo>
                  <a:lnTo>
                    <a:pt x="15672" y="17718"/>
                  </a:lnTo>
                  <a:lnTo>
                    <a:pt x="15822" y="17644"/>
                  </a:lnTo>
                  <a:lnTo>
                    <a:pt x="15971" y="17569"/>
                  </a:lnTo>
                  <a:lnTo>
                    <a:pt x="16121" y="17464"/>
                  </a:lnTo>
                  <a:lnTo>
                    <a:pt x="16255" y="17375"/>
                  </a:lnTo>
                  <a:lnTo>
                    <a:pt x="16389" y="17255"/>
                  </a:lnTo>
                  <a:lnTo>
                    <a:pt x="16509" y="17136"/>
                  </a:lnTo>
                  <a:lnTo>
                    <a:pt x="16629" y="17016"/>
                  </a:lnTo>
                  <a:lnTo>
                    <a:pt x="16733" y="16882"/>
                  </a:lnTo>
                  <a:lnTo>
                    <a:pt x="16942" y="16598"/>
                  </a:lnTo>
                  <a:lnTo>
                    <a:pt x="24800" y="5991"/>
                  </a:lnTo>
                  <a:lnTo>
                    <a:pt x="24905" y="5841"/>
                  </a:lnTo>
                  <a:lnTo>
                    <a:pt x="25010" y="5677"/>
                  </a:lnTo>
                  <a:lnTo>
                    <a:pt x="25099" y="5513"/>
                  </a:lnTo>
                  <a:lnTo>
                    <a:pt x="25189" y="5348"/>
                  </a:lnTo>
                  <a:lnTo>
                    <a:pt x="25264" y="5169"/>
                  </a:lnTo>
                  <a:lnTo>
                    <a:pt x="25323" y="5005"/>
                  </a:lnTo>
                  <a:lnTo>
                    <a:pt x="25383" y="4826"/>
                  </a:lnTo>
                  <a:lnTo>
                    <a:pt x="25428" y="4646"/>
                  </a:lnTo>
                  <a:lnTo>
                    <a:pt x="25503" y="4288"/>
                  </a:lnTo>
                  <a:lnTo>
                    <a:pt x="25533" y="3929"/>
                  </a:lnTo>
                  <a:lnTo>
                    <a:pt x="25533" y="3556"/>
                  </a:lnTo>
                  <a:lnTo>
                    <a:pt x="25503" y="3197"/>
                  </a:lnTo>
                  <a:lnTo>
                    <a:pt x="25428" y="2854"/>
                  </a:lnTo>
                  <a:lnTo>
                    <a:pt x="25323" y="2495"/>
                  </a:lnTo>
                  <a:lnTo>
                    <a:pt x="25189" y="2166"/>
                  </a:lnTo>
                  <a:lnTo>
                    <a:pt x="25010" y="1838"/>
                  </a:lnTo>
                  <a:lnTo>
                    <a:pt x="24920" y="1688"/>
                  </a:lnTo>
                  <a:lnTo>
                    <a:pt x="24815" y="1539"/>
                  </a:lnTo>
                  <a:lnTo>
                    <a:pt x="24696" y="1390"/>
                  </a:lnTo>
                  <a:lnTo>
                    <a:pt x="24576" y="1240"/>
                  </a:lnTo>
                  <a:lnTo>
                    <a:pt x="24442" y="1106"/>
                  </a:lnTo>
                  <a:lnTo>
                    <a:pt x="24307" y="971"/>
                  </a:lnTo>
                  <a:lnTo>
                    <a:pt x="24173" y="852"/>
                  </a:lnTo>
                  <a:lnTo>
                    <a:pt x="24009" y="732"/>
                  </a:lnTo>
                  <a:lnTo>
                    <a:pt x="23859" y="613"/>
                  </a:lnTo>
                  <a:lnTo>
                    <a:pt x="23695" y="523"/>
                  </a:lnTo>
                  <a:lnTo>
                    <a:pt x="23531" y="418"/>
                  </a:lnTo>
                  <a:lnTo>
                    <a:pt x="23351" y="344"/>
                  </a:lnTo>
                  <a:lnTo>
                    <a:pt x="23187" y="269"/>
                  </a:lnTo>
                  <a:lnTo>
                    <a:pt x="23008" y="194"/>
                  </a:lnTo>
                  <a:lnTo>
                    <a:pt x="22843" y="150"/>
                  </a:lnTo>
                  <a:lnTo>
                    <a:pt x="22664" y="90"/>
                  </a:lnTo>
                  <a:lnTo>
                    <a:pt x="22306" y="30"/>
                  </a:lnTo>
                  <a:lnTo>
                    <a:pt x="21947" y="0"/>
                  </a:lnTo>
                  <a:close/>
                </a:path>
              </a:pathLst>
            </a:custGeom>
            <a:solidFill>
              <a:srgbClr val="1ACC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4"/>
            <p:cNvSpPr/>
            <p:nvPr/>
          </p:nvSpPr>
          <p:spPr>
            <a:xfrm>
              <a:off x="5997199" y="2155032"/>
              <a:ext cx="196173" cy="192492"/>
            </a:xfrm>
            <a:custGeom>
              <a:avLst/>
              <a:gdLst/>
              <a:ahLst/>
              <a:cxnLst/>
              <a:rect l="l" t="t" r="r" b="b"/>
              <a:pathLst>
                <a:path w="7142" h="7008" extrusionOk="0">
                  <a:moveTo>
                    <a:pt x="60" y="1"/>
                  </a:moveTo>
                  <a:lnTo>
                    <a:pt x="31" y="31"/>
                  </a:lnTo>
                  <a:lnTo>
                    <a:pt x="1" y="61"/>
                  </a:lnTo>
                  <a:lnTo>
                    <a:pt x="1" y="105"/>
                  </a:lnTo>
                  <a:lnTo>
                    <a:pt x="31" y="150"/>
                  </a:lnTo>
                  <a:lnTo>
                    <a:pt x="105" y="285"/>
                  </a:lnTo>
                  <a:lnTo>
                    <a:pt x="240" y="449"/>
                  </a:lnTo>
                  <a:lnTo>
                    <a:pt x="404" y="643"/>
                  </a:lnTo>
                  <a:lnTo>
                    <a:pt x="628" y="837"/>
                  </a:lnTo>
                  <a:lnTo>
                    <a:pt x="1106" y="1271"/>
                  </a:lnTo>
                  <a:lnTo>
                    <a:pt x="1629" y="1704"/>
                  </a:lnTo>
                  <a:lnTo>
                    <a:pt x="2092" y="2077"/>
                  </a:lnTo>
                  <a:lnTo>
                    <a:pt x="2540" y="2436"/>
                  </a:lnTo>
                  <a:lnTo>
                    <a:pt x="2526" y="2436"/>
                  </a:lnTo>
                  <a:lnTo>
                    <a:pt x="2466" y="2451"/>
                  </a:lnTo>
                  <a:lnTo>
                    <a:pt x="2376" y="2511"/>
                  </a:lnTo>
                  <a:lnTo>
                    <a:pt x="2242" y="2600"/>
                  </a:lnTo>
                  <a:lnTo>
                    <a:pt x="2107" y="2765"/>
                  </a:lnTo>
                  <a:lnTo>
                    <a:pt x="1928" y="2989"/>
                  </a:lnTo>
                  <a:lnTo>
                    <a:pt x="1853" y="3123"/>
                  </a:lnTo>
                  <a:lnTo>
                    <a:pt x="1749" y="3287"/>
                  </a:lnTo>
                  <a:lnTo>
                    <a:pt x="1659" y="3482"/>
                  </a:lnTo>
                  <a:lnTo>
                    <a:pt x="1569" y="3691"/>
                  </a:lnTo>
                  <a:lnTo>
                    <a:pt x="1480" y="3915"/>
                  </a:lnTo>
                  <a:lnTo>
                    <a:pt x="1420" y="4154"/>
                  </a:lnTo>
                  <a:lnTo>
                    <a:pt x="1360" y="4378"/>
                  </a:lnTo>
                  <a:lnTo>
                    <a:pt x="1330" y="4602"/>
                  </a:lnTo>
                  <a:lnTo>
                    <a:pt x="1330" y="4826"/>
                  </a:lnTo>
                  <a:lnTo>
                    <a:pt x="1330" y="5050"/>
                  </a:lnTo>
                  <a:lnTo>
                    <a:pt x="1375" y="5245"/>
                  </a:lnTo>
                  <a:lnTo>
                    <a:pt x="1420" y="5439"/>
                  </a:lnTo>
                  <a:lnTo>
                    <a:pt x="1495" y="5618"/>
                  </a:lnTo>
                  <a:lnTo>
                    <a:pt x="1599" y="5767"/>
                  </a:lnTo>
                  <a:lnTo>
                    <a:pt x="1734" y="5902"/>
                  </a:lnTo>
                  <a:lnTo>
                    <a:pt x="1793" y="5962"/>
                  </a:lnTo>
                  <a:lnTo>
                    <a:pt x="1883" y="6006"/>
                  </a:lnTo>
                  <a:lnTo>
                    <a:pt x="1958" y="6051"/>
                  </a:lnTo>
                  <a:lnTo>
                    <a:pt x="2062" y="6081"/>
                  </a:lnTo>
                  <a:lnTo>
                    <a:pt x="2152" y="6111"/>
                  </a:lnTo>
                  <a:lnTo>
                    <a:pt x="2257" y="6141"/>
                  </a:lnTo>
                  <a:lnTo>
                    <a:pt x="2376" y="6156"/>
                  </a:lnTo>
                  <a:lnTo>
                    <a:pt x="2496" y="6156"/>
                  </a:lnTo>
                  <a:lnTo>
                    <a:pt x="2765" y="6141"/>
                  </a:lnTo>
                  <a:lnTo>
                    <a:pt x="2854" y="6126"/>
                  </a:lnTo>
                  <a:lnTo>
                    <a:pt x="3004" y="6245"/>
                  </a:lnTo>
                  <a:lnTo>
                    <a:pt x="3243" y="6395"/>
                  </a:lnTo>
                  <a:lnTo>
                    <a:pt x="3556" y="6574"/>
                  </a:lnTo>
                  <a:lnTo>
                    <a:pt x="3736" y="6664"/>
                  </a:lnTo>
                  <a:lnTo>
                    <a:pt x="3915" y="6753"/>
                  </a:lnTo>
                  <a:lnTo>
                    <a:pt x="4124" y="6843"/>
                  </a:lnTo>
                  <a:lnTo>
                    <a:pt x="4333" y="6903"/>
                  </a:lnTo>
                  <a:lnTo>
                    <a:pt x="4542" y="6963"/>
                  </a:lnTo>
                  <a:lnTo>
                    <a:pt x="4766" y="6992"/>
                  </a:lnTo>
                  <a:lnTo>
                    <a:pt x="4976" y="7007"/>
                  </a:lnTo>
                  <a:lnTo>
                    <a:pt x="5200" y="6992"/>
                  </a:lnTo>
                  <a:lnTo>
                    <a:pt x="5409" y="6948"/>
                  </a:lnTo>
                  <a:lnTo>
                    <a:pt x="5513" y="6918"/>
                  </a:lnTo>
                  <a:lnTo>
                    <a:pt x="5618" y="6873"/>
                  </a:lnTo>
                  <a:lnTo>
                    <a:pt x="5723" y="6828"/>
                  </a:lnTo>
                  <a:lnTo>
                    <a:pt x="5812" y="6753"/>
                  </a:lnTo>
                  <a:lnTo>
                    <a:pt x="5917" y="6694"/>
                  </a:lnTo>
                  <a:lnTo>
                    <a:pt x="6006" y="6604"/>
                  </a:lnTo>
                  <a:lnTo>
                    <a:pt x="6216" y="6380"/>
                  </a:lnTo>
                  <a:lnTo>
                    <a:pt x="6425" y="6126"/>
                  </a:lnTo>
                  <a:lnTo>
                    <a:pt x="6559" y="5932"/>
                  </a:lnTo>
                  <a:lnTo>
                    <a:pt x="6664" y="5723"/>
                  </a:lnTo>
                  <a:lnTo>
                    <a:pt x="6768" y="5528"/>
                  </a:lnTo>
                  <a:lnTo>
                    <a:pt x="6858" y="5319"/>
                  </a:lnTo>
                  <a:lnTo>
                    <a:pt x="6918" y="5125"/>
                  </a:lnTo>
                  <a:lnTo>
                    <a:pt x="6978" y="4946"/>
                  </a:lnTo>
                  <a:lnTo>
                    <a:pt x="7067" y="4587"/>
                  </a:lnTo>
                  <a:lnTo>
                    <a:pt x="7112" y="4288"/>
                  </a:lnTo>
                  <a:lnTo>
                    <a:pt x="7142" y="4064"/>
                  </a:lnTo>
                  <a:lnTo>
                    <a:pt x="7142" y="3855"/>
                  </a:lnTo>
                  <a:lnTo>
                    <a:pt x="7112" y="3751"/>
                  </a:lnTo>
                  <a:lnTo>
                    <a:pt x="7022" y="3467"/>
                  </a:lnTo>
                  <a:lnTo>
                    <a:pt x="6858" y="3063"/>
                  </a:lnTo>
                  <a:lnTo>
                    <a:pt x="6753" y="2824"/>
                  </a:lnTo>
                  <a:lnTo>
                    <a:pt x="6649" y="2585"/>
                  </a:lnTo>
                  <a:lnTo>
                    <a:pt x="6514" y="2346"/>
                  </a:lnTo>
                  <a:lnTo>
                    <a:pt x="6380" y="2122"/>
                  </a:lnTo>
                  <a:lnTo>
                    <a:pt x="6216" y="1898"/>
                  </a:lnTo>
                  <a:lnTo>
                    <a:pt x="6051" y="1689"/>
                  </a:lnTo>
                  <a:lnTo>
                    <a:pt x="5872" y="1510"/>
                  </a:lnTo>
                  <a:lnTo>
                    <a:pt x="5782" y="1435"/>
                  </a:lnTo>
                  <a:lnTo>
                    <a:pt x="5678" y="1360"/>
                  </a:lnTo>
                  <a:lnTo>
                    <a:pt x="5573" y="1301"/>
                  </a:lnTo>
                  <a:lnTo>
                    <a:pt x="5469" y="1256"/>
                  </a:lnTo>
                  <a:lnTo>
                    <a:pt x="5364" y="1226"/>
                  </a:lnTo>
                  <a:lnTo>
                    <a:pt x="5259" y="1196"/>
                  </a:lnTo>
                  <a:lnTo>
                    <a:pt x="5020" y="1181"/>
                  </a:lnTo>
                  <a:lnTo>
                    <a:pt x="4811" y="1181"/>
                  </a:lnTo>
                  <a:lnTo>
                    <a:pt x="4632" y="1211"/>
                  </a:lnTo>
                  <a:lnTo>
                    <a:pt x="4498" y="1256"/>
                  </a:lnTo>
                  <a:lnTo>
                    <a:pt x="4378" y="1301"/>
                  </a:lnTo>
                  <a:lnTo>
                    <a:pt x="4288" y="1375"/>
                  </a:lnTo>
                  <a:lnTo>
                    <a:pt x="4214" y="1450"/>
                  </a:lnTo>
                  <a:lnTo>
                    <a:pt x="4169" y="1525"/>
                  </a:lnTo>
                  <a:lnTo>
                    <a:pt x="4109" y="1644"/>
                  </a:lnTo>
                  <a:lnTo>
                    <a:pt x="4094" y="1734"/>
                  </a:lnTo>
                  <a:lnTo>
                    <a:pt x="4079" y="1823"/>
                  </a:lnTo>
                  <a:lnTo>
                    <a:pt x="3870" y="1704"/>
                  </a:lnTo>
                  <a:lnTo>
                    <a:pt x="3019" y="1241"/>
                  </a:lnTo>
                  <a:lnTo>
                    <a:pt x="2451" y="942"/>
                  </a:lnTo>
                  <a:lnTo>
                    <a:pt x="1838" y="643"/>
                  </a:lnTo>
                  <a:lnTo>
                    <a:pt x="1256" y="374"/>
                  </a:lnTo>
                  <a:lnTo>
                    <a:pt x="733" y="150"/>
                  </a:lnTo>
                  <a:lnTo>
                    <a:pt x="509" y="75"/>
                  </a:lnTo>
                  <a:lnTo>
                    <a:pt x="329" y="31"/>
                  </a:lnTo>
                  <a:lnTo>
                    <a:pt x="180"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4"/>
            <p:cNvSpPr/>
            <p:nvPr/>
          </p:nvSpPr>
          <p:spPr>
            <a:xfrm>
              <a:off x="6063284" y="2255175"/>
              <a:ext cx="37356" cy="18898"/>
            </a:xfrm>
            <a:custGeom>
              <a:avLst/>
              <a:gdLst/>
              <a:ahLst/>
              <a:cxnLst/>
              <a:rect l="l" t="t" r="r" b="b"/>
              <a:pathLst>
                <a:path w="1360" h="688" extrusionOk="0">
                  <a:moveTo>
                    <a:pt x="105" y="0"/>
                  </a:moveTo>
                  <a:lnTo>
                    <a:pt x="60" y="15"/>
                  </a:lnTo>
                  <a:lnTo>
                    <a:pt x="15" y="45"/>
                  </a:lnTo>
                  <a:lnTo>
                    <a:pt x="0" y="90"/>
                  </a:lnTo>
                  <a:lnTo>
                    <a:pt x="0" y="149"/>
                  </a:lnTo>
                  <a:lnTo>
                    <a:pt x="15" y="194"/>
                  </a:lnTo>
                  <a:lnTo>
                    <a:pt x="45" y="239"/>
                  </a:lnTo>
                  <a:lnTo>
                    <a:pt x="299" y="418"/>
                  </a:lnTo>
                  <a:lnTo>
                    <a:pt x="538" y="538"/>
                  </a:lnTo>
                  <a:lnTo>
                    <a:pt x="732" y="613"/>
                  </a:lnTo>
                  <a:lnTo>
                    <a:pt x="911" y="657"/>
                  </a:lnTo>
                  <a:lnTo>
                    <a:pt x="1046" y="687"/>
                  </a:lnTo>
                  <a:lnTo>
                    <a:pt x="1150" y="687"/>
                  </a:lnTo>
                  <a:lnTo>
                    <a:pt x="1255" y="672"/>
                  </a:lnTo>
                  <a:lnTo>
                    <a:pt x="1270" y="672"/>
                  </a:lnTo>
                  <a:lnTo>
                    <a:pt x="1315" y="642"/>
                  </a:lnTo>
                  <a:lnTo>
                    <a:pt x="1345" y="613"/>
                  </a:lnTo>
                  <a:lnTo>
                    <a:pt x="1360" y="568"/>
                  </a:lnTo>
                  <a:lnTo>
                    <a:pt x="1345" y="523"/>
                  </a:lnTo>
                  <a:lnTo>
                    <a:pt x="1330" y="463"/>
                  </a:lnTo>
                  <a:lnTo>
                    <a:pt x="1285" y="433"/>
                  </a:lnTo>
                  <a:lnTo>
                    <a:pt x="1240" y="418"/>
                  </a:lnTo>
                  <a:lnTo>
                    <a:pt x="1031" y="418"/>
                  </a:lnTo>
                  <a:lnTo>
                    <a:pt x="926" y="388"/>
                  </a:lnTo>
                  <a:lnTo>
                    <a:pt x="777" y="359"/>
                  </a:lnTo>
                  <a:lnTo>
                    <a:pt x="613" y="284"/>
                  </a:lnTo>
                  <a:lnTo>
                    <a:pt x="418" y="179"/>
                  </a:lnTo>
                  <a:lnTo>
                    <a:pt x="209" y="30"/>
                  </a:lnTo>
                  <a:lnTo>
                    <a:pt x="16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4"/>
            <p:cNvSpPr/>
            <p:nvPr/>
          </p:nvSpPr>
          <p:spPr>
            <a:xfrm>
              <a:off x="6052599" y="2283054"/>
              <a:ext cx="42300" cy="19337"/>
            </a:xfrm>
            <a:custGeom>
              <a:avLst/>
              <a:gdLst/>
              <a:ahLst/>
              <a:cxnLst/>
              <a:rect l="l" t="t" r="r" b="b"/>
              <a:pathLst>
                <a:path w="1540" h="704" extrusionOk="0">
                  <a:moveTo>
                    <a:pt x="135" y="1"/>
                  </a:moveTo>
                  <a:lnTo>
                    <a:pt x="90" y="16"/>
                  </a:lnTo>
                  <a:lnTo>
                    <a:pt x="45" y="46"/>
                  </a:lnTo>
                  <a:lnTo>
                    <a:pt x="16" y="91"/>
                  </a:lnTo>
                  <a:lnTo>
                    <a:pt x="1" y="135"/>
                  </a:lnTo>
                  <a:lnTo>
                    <a:pt x="16" y="195"/>
                  </a:lnTo>
                  <a:lnTo>
                    <a:pt x="45" y="240"/>
                  </a:lnTo>
                  <a:lnTo>
                    <a:pt x="150" y="330"/>
                  </a:lnTo>
                  <a:lnTo>
                    <a:pt x="269" y="404"/>
                  </a:lnTo>
                  <a:lnTo>
                    <a:pt x="374" y="479"/>
                  </a:lnTo>
                  <a:lnTo>
                    <a:pt x="494" y="539"/>
                  </a:lnTo>
                  <a:lnTo>
                    <a:pt x="718" y="613"/>
                  </a:lnTo>
                  <a:lnTo>
                    <a:pt x="927" y="673"/>
                  </a:lnTo>
                  <a:lnTo>
                    <a:pt x="1121" y="688"/>
                  </a:lnTo>
                  <a:lnTo>
                    <a:pt x="1270" y="703"/>
                  </a:lnTo>
                  <a:lnTo>
                    <a:pt x="1420" y="688"/>
                  </a:lnTo>
                  <a:lnTo>
                    <a:pt x="1450" y="688"/>
                  </a:lnTo>
                  <a:lnTo>
                    <a:pt x="1495" y="658"/>
                  </a:lnTo>
                  <a:lnTo>
                    <a:pt x="1524" y="628"/>
                  </a:lnTo>
                  <a:lnTo>
                    <a:pt x="1539" y="584"/>
                  </a:lnTo>
                  <a:lnTo>
                    <a:pt x="1539" y="539"/>
                  </a:lnTo>
                  <a:lnTo>
                    <a:pt x="1524" y="494"/>
                  </a:lnTo>
                  <a:lnTo>
                    <a:pt x="1480" y="449"/>
                  </a:lnTo>
                  <a:lnTo>
                    <a:pt x="1435" y="434"/>
                  </a:lnTo>
                  <a:lnTo>
                    <a:pt x="1270" y="434"/>
                  </a:lnTo>
                  <a:lnTo>
                    <a:pt x="1136" y="419"/>
                  </a:lnTo>
                  <a:lnTo>
                    <a:pt x="987" y="404"/>
                  </a:lnTo>
                  <a:lnTo>
                    <a:pt x="807" y="359"/>
                  </a:lnTo>
                  <a:lnTo>
                    <a:pt x="613" y="300"/>
                  </a:lnTo>
                  <a:lnTo>
                    <a:pt x="509" y="255"/>
                  </a:lnTo>
                  <a:lnTo>
                    <a:pt x="419" y="195"/>
                  </a:lnTo>
                  <a:lnTo>
                    <a:pt x="314" y="120"/>
                  </a:lnTo>
                  <a:lnTo>
                    <a:pt x="225" y="46"/>
                  </a:lnTo>
                  <a:lnTo>
                    <a:pt x="180" y="16"/>
                  </a:lnTo>
                  <a:lnTo>
                    <a:pt x="135"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4"/>
            <p:cNvSpPr/>
            <p:nvPr/>
          </p:nvSpPr>
          <p:spPr>
            <a:xfrm>
              <a:off x="6098963" y="2196891"/>
              <a:ext cx="61994" cy="50925"/>
            </a:xfrm>
            <a:custGeom>
              <a:avLst/>
              <a:gdLst/>
              <a:ahLst/>
              <a:cxnLst/>
              <a:rect l="l" t="t" r="r" b="b"/>
              <a:pathLst>
                <a:path w="2257" h="1854" extrusionOk="0">
                  <a:moveTo>
                    <a:pt x="464" y="1"/>
                  </a:moveTo>
                  <a:lnTo>
                    <a:pt x="404" y="120"/>
                  </a:lnTo>
                  <a:lnTo>
                    <a:pt x="389" y="210"/>
                  </a:lnTo>
                  <a:lnTo>
                    <a:pt x="374" y="299"/>
                  </a:lnTo>
                  <a:lnTo>
                    <a:pt x="165" y="180"/>
                  </a:lnTo>
                  <a:lnTo>
                    <a:pt x="31" y="987"/>
                  </a:lnTo>
                  <a:lnTo>
                    <a:pt x="16" y="1151"/>
                  </a:lnTo>
                  <a:lnTo>
                    <a:pt x="1" y="1270"/>
                  </a:lnTo>
                  <a:lnTo>
                    <a:pt x="1" y="1390"/>
                  </a:lnTo>
                  <a:lnTo>
                    <a:pt x="31" y="1509"/>
                  </a:lnTo>
                  <a:lnTo>
                    <a:pt x="61" y="1629"/>
                  </a:lnTo>
                  <a:lnTo>
                    <a:pt x="90" y="1674"/>
                  </a:lnTo>
                  <a:lnTo>
                    <a:pt x="135" y="1734"/>
                  </a:lnTo>
                  <a:lnTo>
                    <a:pt x="180" y="1763"/>
                  </a:lnTo>
                  <a:lnTo>
                    <a:pt x="225" y="1808"/>
                  </a:lnTo>
                  <a:lnTo>
                    <a:pt x="285" y="1823"/>
                  </a:lnTo>
                  <a:lnTo>
                    <a:pt x="359" y="1853"/>
                  </a:lnTo>
                  <a:lnTo>
                    <a:pt x="494" y="1853"/>
                  </a:lnTo>
                  <a:lnTo>
                    <a:pt x="658" y="1823"/>
                  </a:lnTo>
                  <a:lnTo>
                    <a:pt x="822" y="1763"/>
                  </a:lnTo>
                  <a:lnTo>
                    <a:pt x="1047" y="1659"/>
                  </a:lnTo>
                  <a:lnTo>
                    <a:pt x="1256" y="1524"/>
                  </a:lnTo>
                  <a:lnTo>
                    <a:pt x="1465" y="1390"/>
                  </a:lnTo>
                  <a:lnTo>
                    <a:pt x="1674" y="1241"/>
                  </a:lnTo>
                  <a:lnTo>
                    <a:pt x="2003" y="972"/>
                  </a:lnTo>
                  <a:lnTo>
                    <a:pt x="2212" y="777"/>
                  </a:lnTo>
                  <a:lnTo>
                    <a:pt x="2242" y="733"/>
                  </a:lnTo>
                  <a:lnTo>
                    <a:pt x="2257" y="688"/>
                  </a:lnTo>
                  <a:lnTo>
                    <a:pt x="2257" y="643"/>
                  </a:lnTo>
                  <a:lnTo>
                    <a:pt x="2227" y="598"/>
                  </a:lnTo>
                  <a:lnTo>
                    <a:pt x="2182" y="553"/>
                  </a:lnTo>
                  <a:lnTo>
                    <a:pt x="2077" y="553"/>
                  </a:lnTo>
                  <a:lnTo>
                    <a:pt x="2033" y="583"/>
                  </a:lnTo>
                  <a:lnTo>
                    <a:pt x="1823" y="777"/>
                  </a:lnTo>
                  <a:lnTo>
                    <a:pt x="1584" y="957"/>
                  </a:lnTo>
                  <a:lnTo>
                    <a:pt x="1345" y="1151"/>
                  </a:lnTo>
                  <a:lnTo>
                    <a:pt x="1106" y="1315"/>
                  </a:lnTo>
                  <a:lnTo>
                    <a:pt x="867" y="1450"/>
                  </a:lnTo>
                  <a:lnTo>
                    <a:pt x="658" y="1539"/>
                  </a:lnTo>
                  <a:lnTo>
                    <a:pt x="568" y="1569"/>
                  </a:lnTo>
                  <a:lnTo>
                    <a:pt x="479" y="1584"/>
                  </a:lnTo>
                  <a:lnTo>
                    <a:pt x="419" y="1584"/>
                  </a:lnTo>
                  <a:lnTo>
                    <a:pt x="359" y="1569"/>
                  </a:lnTo>
                  <a:lnTo>
                    <a:pt x="329" y="1539"/>
                  </a:lnTo>
                  <a:lnTo>
                    <a:pt x="300" y="1509"/>
                  </a:lnTo>
                  <a:lnTo>
                    <a:pt x="285" y="1450"/>
                  </a:lnTo>
                  <a:lnTo>
                    <a:pt x="270" y="1390"/>
                  </a:lnTo>
                  <a:lnTo>
                    <a:pt x="270" y="1226"/>
                  </a:lnTo>
                  <a:lnTo>
                    <a:pt x="300" y="1031"/>
                  </a:lnTo>
                  <a:lnTo>
                    <a:pt x="464"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4"/>
            <p:cNvSpPr/>
            <p:nvPr/>
          </p:nvSpPr>
          <p:spPr>
            <a:xfrm>
              <a:off x="6073117" y="2228093"/>
              <a:ext cx="27934" cy="98498"/>
            </a:xfrm>
            <a:custGeom>
              <a:avLst/>
              <a:gdLst/>
              <a:ahLst/>
              <a:cxnLst/>
              <a:rect l="l" t="t" r="r" b="b"/>
              <a:pathLst>
                <a:path w="1017" h="3586" extrusionOk="0">
                  <a:moveTo>
                    <a:pt x="419" y="0"/>
                  </a:moveTo>
                  <a:lnTo>
                    <a:pt x="374" y="15"/>
                  </a:lnTo>
                  <a:lnTo>
                    <a:pt x="329" y="45"/>
                  </a:lnTo>
                  <a:lnTo>
                    <a:pt x="299" y="75"/>
                  </a:lnTo>
                  <a:lnTo>
                    <a:pt x="284" y="134"/>
                  </a:lnTo>
                  <a:lnTo>
                    <a:pt x="284" y="179"/>
                  </a:lnTo>
                  <a:lnTo>
                    <a:pt x="314" y="224"/>
                  </a:lnTo>
                  <a:lnTo>
                    <a:pt x="374" y="299"/>
                  </a:lnTo>
                  <a:lnTo>
                    <a:pt x="494" y="493"/>
                  </a:lnTo>
                  <a:lnTo>
                    <a:pt x="553" y="627"/>
                  </a:lnTo>
                  <a:lnTo>
                    <a:pt x="628" y="792"/>
                  </a:lnTo>
                  <a:lnTo>
                    <a:pt x="673" y="971"/>
                  </a:lnTo>
                  <a:lnTo>
                    <a:pt x="718" y="1165"/>
                  </a:lnTo>
                  <a:lnTo>
                    <a:pt x="748" y="1389"/>
                  </a:lnTo>
                  <a:lnTo>
                    <a:pt x="748" y="1643"/>
                  </a:lnTo>
                  <a:lnTo>
                    <a:pt x="733" y="1897"/>
                  </a:lnTo>
                  <a:lnTo>
                    <a:pt x="673" y="2181"/>
                  </a:lnTo>
                  <a:lnTo>
                    <a:pt x="568" y="2480"/>
                  </a:lnTo>
                  <a:lnTo>
                    <a:pt x="509" y="2644"/>
                  </a:lnTo>
                  <a:lnTo>
                    <a:pt x="434" y="2794"/>
                  </a:lnTo>
                  <a:lnTo>
                    <a:pt x="344" y="2958"/>
                  </a:lnTo>
                  <a:lnTo>
                    <a:pt x="240" y="3137"/>
                  </a:lnTo>
                  <a:lnTo>
                    <a:pt x="120" y="3302"/>
                  </a:lnTo>
                  <a:lnTo>
                    <a:pt x="1" y="3481"/>
                  </a:lnTo>
                  <a:lnTo>
                    <a:pt x="90" y="3466"/>
                  </a:lnTo>
                  <a:lnTo>
                    <a:pt x="240" y="3585"/>
                  </a:lnTo>
                  <a:lnTo>
                    <a:pt x="374" y="3391"/>
                  </a:lnTo>
                  <a:lnTo>
                    <a:pt x="509" y="3212"/>
                  </a:lnTo>
                  <a:lnTo>
                    <a:pt x="613" y="3033"/>
                  </a:lnTo>
                  <a:lnTo>
                    <a:pt x="703" y="2853"/>
                  </a:lnTo>
                  <a:lnTo>
                    <a:pt x="777" y="2674"/>
                  </a:lnTo>
                  <a:lnTo>
                    <a:pt x="837" y="2510"/>
                  </a:lnTo>
                  <a:lnTo>
                    <a:pt x="897" y="2346"/>
                  </a:lnTo>
                  <a:lnTo>
                    <a:pt x="942" y="2181"/>
                  </a:lnTo>
                  <a:lnTo>
                    <a:pt x="972" y="2017"/>
                  </a:lnTo>
                  <a:lnTo>
                    <a:pt x="987" y="1867"/>
                  </a:lnTo>
                  <a:lnTo>
                    <a:pt x="1016" y="1584"/>
                  </a:lnTo>
                  <a:lnTo>
                    <a:pt x="1002" y="1315"/>
                  </a:lnTo>
                  <a:lnTo>
                    <a:pt x="957" y="1061"/>
                  </a:lnTo>
                  <a:lnTo>
                    <a:pt x="912" y="837"/>
                  </a:lnTo>
                  <a:lnTo>
                    <a:pt x="837" y="642"/>
                  </a:lnTo>
                  <a:lnTo>
                    <a:pt x="762" y="463"/>
                  </a:lnTo>
                  <a:lnTo>
                    <a:pt x="703" y="329"/>
                  </a:lnTo>
                  <a:lnTo>
                    <a:pt x="568" y="120"/>
                  </a:lnTo>
                  <a:lnTo>
                    <a:pt x="523" y="45"/>
                  </a:lnTo>
                  <a:lnTo>
                    <a:pt x="479" y="15"/>
                  </a:lnTo>
                  <a:lnTo>
                    <a:pt x="419"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4"/>
            <p:cNvSpPr/>
            <p:nvPr/>
          </p:nvSpPr>
          <p:spPr>
            <a:xfrm>
              <a:off x="6604103" y="2954365"/>
              <a:ext cx="406684" cy="1483877"/>
            </a:xfrm>
            <a:custGeom>
              <a:avLst/>
              <a:gdLst/>
              <a:ahLst/>
              <a:cxnLst/>
              <a:rect l="l" t="t" r="r" b="b"/>
              <a:pathLst>
                <a:path w="14806" h="54023" extrusionOk="0">
                  <a:moveTo>
                    <a:pt x="0" y="1"/>
                  </a:moveTo>
                  <a:lnTo>
                    <a:pt x="4647" y="28580"/>
                  </a:lnTo>
                  <a:lnTo>
                    <a:pt x="10115" y="53738"/>
                  </a:lnTo>
                  <a:lnTo>
                    <a:pt x="14806" y="54022"/>
                  </a:lnTo>
                  <a:lnTo>
                    <a:pt x="11952" y="10952"/>
                  </a:lnTo>
                  <a:lnTo>
                    <a:pt x="11011" y="374"/>
                  </a:lnTo>
                  <a:lnTo>
                    <a:pt x="0" y="1"/>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4"/>
            <p:cNvSpPr/>
            <p:nvPr/>
          </p:nvSpPr>
          <p:spPr>
            <a:xfrm>
              <a:off x="6893794" y="4421328"/>
              <a:ext cx="116984" cy="135854"/>
            </a:xfrm>
            <a:custGeom>
              <a:avLst/>
              <a:gdLst/>
              <a:ahLst/>
              <a:cxnLst/>
              <a:rect l="l" t="t" r="r" b="b"/>
              <a:pathLst>
                <a:path w="4259" h="4946" extrusionOk="0">
                  <a:moveTo>
                    <a:pt x="1" y="1"/>
                  </a:moveTo>
                  <a:lnTo>
                    <a:pt x="673" y="4841"/>
                  </a:lnTo>
                  <a:lnTo>
                    <a:pt x="1076" y="4901"/>
                  </a:lnTo>
                  <a:lnTo>
                    <a:pt x="1450" y="4931"/>
                  </a:lnTo>
                  <a:lnTo>
                    <a:pt x="1808" y="4946"/>
                  </a:lnTo>
                  <a:lnTo>
                    <a:pt x="2152" y="4931"/>
                  </a:lnTo>
                  <a:lnTo>
                    <a:pt x="2466" y="4916"/>
                  </a:lnTo>
                  <a:lnTo>
                    <a:pt x="2765" y="4871"/>
                  </a:lnTo>
                  <a:lnTo>
                    <a:pt x="3034" y="4826"/>
                  </a:lnTo>
                  <a:lnTo>
                    <a:pt x="3273" y="4766"/>
                  </a:lnTo>
                  <a:lnTo>
                    <a:pt x="3497" y="4707"/>
                  </a:lnTo>
                  <a:lnTo>
                    <a:pt x="3691" y="4647"/>
                  </a:lnTo>
                  <a:lnTo>
                    <a:pt x="4005" y="4527"/>
                  </a:lnTo>
                  <a:lnTo>
                    <a:pt x="4184" y="4438"/>
                  </a:lnTo>
                  <a:lnTo>
                    <a:pt x="4259" y="4408"/>
                  </a:lnTo>
                  <a:lnTo>
                    <a:pt x="3930" y="315"/>
                  </a:lnTo>
                  <a:lnTo>
                    <a:pt x="1"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4"/>
            <p:cNvSpPr/>
            <p:nvPr/>
          </p:nvSpPr>
          <p:spPr>
            <a:xfrm>
              <a:off x="6861795" y="4400398"/>
              <a:ext cx="166618" cy="74712"/>
            </a:xfrm>
            <a:custGeom>
              <a:avLst/>
              <a:gdLst/>
              <a:ahLst/>
              <a:cxnLst/>
              <a:rect l="l" t="t" r="r" b="b"/>
              <a:pathLst>
                <a:path w="6066" h="2720" extrusionOk="0">
                  <a:moveTo>
                    <a:pt x="5976" y="1"/>
                  </a:moveTo>
                  <a:lnTo>
                    <a:pt x="120" y="210"/>
                  </a:lnTo>
                  <a:lnTo>
                    <a:pt x="45" y="539"/>
                  </a:lnTo>
                  <a:lnTo>
                    <a:pt x="15" y="852"/>
                  </a:lnTo>
                  <a:lnTo>
                    <a:pt x="1" y="1181"/>
                  </a:lnTo>
                  <a:lnTo>
                    <a:pt x="15" y="1495"/>
                  </a:lnTo>
                  <a:lnTo>
                    <a:pt x="60" y="1794"/>
                  </a:lnTo>
                  <a:lnTo>
                    <a:pt x="120" y="2107"/>
                  </a:lnTo>
                  <a:lnTo>
                    <a:pt x="210" y="2421"/>
                  </a:lnTo>
                  <a:lnTo>
                    <a:pt x="314" y="2720"/>
                  </a:lnTo>
                  <a:lnTo>
                    <a:pt x="5917" y="2466"/>
                  </a:lnTo>
                  <a:lnTo>
                    <a:pt x="5976" y="2152"/>
                  </a:lnTo>
                  <a:lnTo>
                    <a:pt x="6021" y="1838"/>
                  </a:lnTo>
                  <a:lnTo>
                    <a:pt x="6051" y="1540"/>
                  </a:lnTo>
                  <a:lnTo>
                    <a:pt x="6066" y="1226"/>
                  </a:lnTo>
                  <a:lnTo>
                    <a:pt x="6066" y="927"/>
                  </a:lnTo>
                  <a:lnTo>
                    <a:pt x="6051" y="613"/>
                  </a:lnTo>
                  <a:lnTo>
                    <a:pt x="6021" y="300"/>
                  </a:lnTo>
                  <a:lnTo>
                    <a:pt x="5976" y="1"/>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4"/>
            <p:cNvSpPr/>
            <p:nvPr/>
          </p:nvSpPr>
          <p:spPr>
            <a:xfrm>
              <a:off x="6637749" y="4493977"/>
              <a:ext cx="386578" cy="185076"/>
            </a:xfrm>
            <a:custGeom>
              <a:avLst/>
              <a:gdLst/>
              <a:ahLst/>
              <a:cxnLst/>
              <a:rect l="l" t="t" r="r" b="b"/>
              <a:pathLst>
                <a:path w="14074" h="6738" extrusionOk="0">
                  <a:moveTo>
                    <a:pt x="8755" y="0"/>
                  </a:moveTo>
                  <a:lnTo>
                    <a:pt x="8636" y="30"/>
                  </a:lnTo>
                  <a:lnTo>
                    <a:pt x="8471" y="105"/>
                  </a:lnTo>
                  <a:lnTo>
                    <a:pt x="8247" y="224"/>
                  </a:lnTo>
                  <a:lnTo>
                    <a:pt x="7993" y="374"/>
                  </a:lnTo>
                  <a:lnTo>
                    <a:pt x="7366" y="762"/>
                  </a:lnTo>
                  <a:lnTo>
                    <a:pt x="6619" y="1240"/>
                  </a:lnTo>
                  <a:lnTo>
                    <a:pt x="6096" y="1599"/>
                  </a:lnTo>
                  <a:lnTo>
                    <a:pt x="5707" y="1838"/>
                  </a:lnTo>
                  <a:lnTo>
                    <a:pt x="5080" y="2256"/>
                  </a:lnTo>
                  <a:lnTo>
                    <a:pt x="4841" y="2405"/>
                  </a:lnTo>
                  <a:lnTo>
                    <a:pt x="4258" y="2779"/>
                  </a:lnTo>
                  <a:lnTo>
                    <a:pt x="3392" y="3302"/>
                  </a:lnTo>
                  <a:lnTo>
                    <a:pt x="2988" y="3526"/>
                  </a:lnTo>
                  <a:lnTo>
                    <a:pt x="2600" y="3735"/>
                  </a:lnTo>
                  <a:lnTo>
                    <a:pt x="2241" y="3914"/>
                  </a:lnTo>
                  <a:lnTo>
                    <a:pt x="1898" y="4064"/>
                  </a:lnTo>
                  <a:lnTo>
                    <a:pt x="1599" y="4168"/>
                  </a:lnTo>
                  <a:lnTo>
                    <a:pt x="1345" y="4243"/>
                  </a:lnTo>
                  <a:lnTo>
                    <a:pt x="1046" y="4303"/>
                  </a:lnTo>
                  <a:lnTo>
                    <a:pt x="792" y="4392"/>
                  </a:lnTo>
                  <a:lnTo>
                    <a:pt x="568" y="4497"/>
                  </a:lnTo>
                  <a:lnTo>
                    <a:pt x="404" y="4616"/>
                  </a:lnTo>
                  <a:lnTo>
                    <a:pt x="254" y="4751"/>
                  </a:lnTo>
                  <a:lnTo>
                    <a:pt x="150" y="4900"/>
                  </a:lnTo>
                  <a:lnTo>
                    <a:pt x="75" y="5065"/>
                  </a:lnTo>
                  <a:lnTo>
                    <a:pt x="30" y="5214"/>
                  </a:lnTo>
                  <a:lnTo>
                    <a:pt x="0" y="5378"/>
                  </a:lnTo>
                  <a:lnTo>
                    <a:pt x="0" y="5543"/>
                  </a:lnTo>
                  <a:lnTo>
                    <a:pt x="15" y="5722"/>
                  </a:lnTo>
                  <a:lnTo>
                    <a:pt x="45" y="5871"/>
                  </a:lnTo>
                  <a:lnTo>
                    <a:pt x="75" y="6036"/>
                  </a:lnTo>
                  <a:lnTo>
                    <a:pt x="135" y="6185"/>
                  </a:lnTo>
                  <a:lnTo>
                    <a:pt x="240" y="6454"/>
                  </a:lnTo>
                  <a:lnTo>
                    <a:pt x="269" y="6484"/>
                  </a:lnTo>
                  <a:lnTo>
                    <a:pt x="299" y="6514"/>
                  </a:lnTo>
                  <a:lnTo>
                    <a:pt x="449" y="6559"/>
                  </a:lnTo>
                  <a:lnTo>
                    <a:pt x="643" y="6603"/>
                  </a:lnTo>
                  <a:lnTo>
                    <a:pt x="912" y="6633"/>
                  </a:lnTo>
                  <a:lnTo>
                    <a:pt x="1240" y="6663"/>
                  </a:lnTo>
                  <a:lnTo>
                    <a:pt x="1614" y="6693"/>
                  </a:lnTo>
                  <a:lnTo>
                    <a:pt x="2495" y="6723"/>
                  </a:lnTo>
                  <a:lnTo>
                    <a:pt x="3541" y="6738"/>
                  </a:lnTo>
                  <a:lnTo>
                    <a:pt x="4692" y="6723"/>
                  </a:lnTo>
                  <a:lnTo>
                    <a:pt x="5917" y="6708"/>
                  </a:lnTo>
                  <a:lnTo>
                    <a:pt x="7171" y="6678"/>
                  </a:lnTo>
                  <a:lnTo>
                    <a:pt x="9651" y="6588"/>
                  </a:lnTo>
                  <a:lnTo>
                    <a:pt x="11803" y="6514"/>
                  </a:lnTo>
                  <a:lnTo>
                    <a:pt x="13894" y="6409"/>
                  </a:lnTo>
                  <a:lnTo>
                    <a:pt x="13954" y="5767"/>
                  </a:lnTo>
                  <a:lnTo>
                    <a:pt x="13999" y="5094"/>
                  </a:lnTo>
                  <a:lnTo>
                    <a:pt x="14044" y="4273"/>
                  </a:lnTo>
                  <a:lnTo>
                    <a:pt x="14074" y="3406"/>
                  </a:lnTo>
                  <a:lnTo>
                    <a:pt x="14074" y="2973"/>
                  </a:lnTo>
                  <a:lnTo>
                    <a:pt x="14074" y="2555"/>
                  </a:lnTo>
                  <a:lnTo>
                    <a:pt x="14044" y="2151"/>
                  </a:lnTo>
                  <a:lnTo>
                    <a:pt x="14014" y="1793"/>
                  </a:lnTo>
                  <a:lnTo>
                    <a:pt x="13969" y="1479"/>
                  </a:lnTo>
                  <a:lnTo>
                    <a:pt x="13894" y="1225"/>
                  </a:lnTo>
                  <a:lnTo>
                    <a:pt x="13849" y="1121"/>
                  </a:lnTo>
                  <a:lnTo>
                    <a:pt x="13805" y="1031"/>
                  </a:lnTo>
                  <a:lnTo>
                    <a:pt x="13745" y="941"/>
                  </a:lnTo>
                  <a:lnTo>
                    <a:pt x="13670" y="882"/>
                  </a:lnTo>
                  <a:lnTo>
                    <a:pt x="13596" y="822"/>
                  </a:lnTo>
                  <a:lnTo>
                    <a:pt x="13506" y="792"/>
                  </a:lnTo>
                  <a:lnTo>
                    <a:pt x="13416" y="747"/>
                  </a:lnTo>
                  <a:lnTo>
                    <a:pt x="13327" y="732"/>
                  </a:lnTo>
                  <a:lnTo>
                    <a:pt x="13117" y="717"/>
                  </a:lnTo>
                  <a:lnTo>
                    <a:pt x="12893" y="717"/>
                  </a:lnTo>
                  <a:lnTo>
                    <a:pt x="12654" y="762"/>
                  </a:lnTo>
                  <a:lnTo>
                    <a:pt x="12385" y="807"/>
                  </a:lnTo>
                  <a:lnTo>
                    <a:pt x="11848" y="926"/>
                  </a:lnTo>
                  <a:lnTo>
                    <a:pt x="11564" y="1001"/>
                  </a:lnTo>
                  <a:lnTo>
                    <a:pt x="11280" y="1046"/>
                  </a:lnTo>
                  <a:lnTo>
                    <a:pt x="10996" y="1091"/>
                  </a:lnTo>
                  <a:lnTo>
                    <a:pt x="10727" y="1121"/>
                  </a:lnTo>
                  <a:lnTo>
                    <a:pt x="10458" y="1106"/>
                  </a:lnTo>
                  <a:lnTo>
                    <a:pt x="10324" y="1091"/>
                  </a:lnTo>
                  <a:lnTo>
                    <a:pt x="10204" y="1076"/>
                  </a:lnTo>
                  <a:lnTo>
                    <a:pt x="10055" y="896"/>
                  </a:lnTo>
                  <a:lnTo>
                    <a:pt x="9905" y="717"/>
                  </a:lnTo>
                  <a:lnTo>
                    <a:pt x="9711" y="523"/>
                  </a:lnTo>
                  <a:lnTo>
                    <a:pt x="9487" y="329"/>
                  </a:lnTo>
                  <a:lnTo>
                    <a:pt x="9368" y="239"/>
                  </a:lnTo>
                  <a:lnTo>
                    <a:pt x="9248" y="149"/>
                  </a:lnTo>
                  <a:lnTo>
                    <a:pt x="9129" y="90"/>
                  </a:lnTo>
                  <a:lnTo>
                    <a:pt x="8994" y="30"/>
                  </a:lnTo>
                  <a:lnTo>
                    <a:pt x="8875"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4"/>
            <p:cNvSpPr/>
            <p:nvPr/>
          </p:nvSpPr>
          <p:spPr>
            <a:xfrm>
              <a:off x="6777253" y="4544433"/>
              <a:ext cx="60758" cy="49689"/>
            </a:xfrm>
            <a:custGeom>
              <a:avLst/>
              <a:gdLst/>
              <a:ahLst/>
              <a:cxnLst/>
              <a:rect l="l" t="t" r="r" b="b"/>
              <a:pathLst>
                <a:path w="2212" h="1809" extrusionOk="0">
                  <a:moveTo>
                    <a:pt x="628" y="1"/>
                  </a:moveTo>
                  <a:lnTo>
                    <a:pt x="389" y="45"/>
                  </a:lnTo>
                  <a:lnTo>
                    <a:pt x="285" y="75"/>
                  </a:lnTo>
                  <a:lnTo>
                    <a:pt x="180" y="105"/>
                  </a:lnTo>
                  <a:lnTo>
                    <a:pt x="106" y="165"/>
                  </a:lnTo>
                  <a:lnTo>
                    <a:pt x="46" y="225"/>
                  </a:lnTo>
                  <a:lnTo>
                    <a:pt x="16" y="314"/>
                  </a:lnTo>
                  <a:lnTo>
                    <a:pt x="1" y="419"/>
                  </a:lnTo>
                  <a:lnTo>
                    <a:pt x="165" y="404"/>
                  </a:lnTo>
                  <a:lnTo>
                    <a:pt x="345" y="434"/>
                  </a:lnTo>
                  <a:lnTo>
                    <a:pt x="524" y="479"/>
                  </a:lnTo>
                  <a:lnTo>
                    <a:pt x="628" y="509"/>
                  </a:lnTo>
                  <a:lnTo>
                    <a:pt x="733" y="568"/>
                  </a:lnTo>
                  <a:lnTo>
                    <a:pt x="838" y="628"/>
                  </a:lnTo>
                  <a:lnTo>
                    <a:pt x="942" y="703"/>
                  </a:lnTo>
                  <a:lnTo>
                    <a:pt x="1136" y="867"/>
                  </a:lnTo>
                  <a:lnTo>
                    <a:pt x="1316" y="1046"/>
                  </a:lnTo>
                  <a:lnTo>
                    <a:pt x="1465" y="1226"/>
                  </a:lnTo>
                  <a:lnTo>
                    <a:pt x="1585" y="1405"/>
                  </a:lnTo>
                  <a:lnTo>
                    <a:pt x="1674" y="1554"/>
                  </a:lnTo>
                  <a:lnTo>
                    <a:pt x="1764" y="1689"/>
                  </a:lnTo>
                  <a:lnTo>
                    <a:pt x="1794" y="1719"/>
                  </a:lnTo>
                  <a:lnTo>
                    <a:pt x="1824" y="1764"/>
                  </a:lnTo>
                  <a:lnTo>
                    <a:pt x="1898" y="1793"/>
                  </a:lnTo>
                  <a:lnTo>
                    <a:pt x="1943" y="1808"/>
                  </a:lnTo>
                  <a:lnTo>
                    <a:pt x="2003" y="1808"/>
                  </a:lnTo>
                  <a:lnTo>
                    <a:pt x="2048" y="1793"/>
                  </a:lnTo>
                  <a:lnTo>
                    <a:pt x="2092" y="1778"/>
                  </a:lnTo>
                  <a:lnTo>
                    <a:pt x="2122" y="1749"/>
                  </a:lnTo>
                  <a:lnTo>
                    <a:pt x="2167" y="1719"/>
                  </a:lnTo>
                  <a:lnTo>
                    <a:pt x="2182" y="1674"/>
                  </a:lnTo>
                  <a:lnTo>
                    <a:pt x="2197" y="1644"/>
                  </a:lnTo>
                  <a:lnTo>
                    <a:pt x="2212" y="1599"/>
                  </a:lnTo>
                  <a:lnTo>
                    <a:pt x="2212" y="1539"/>
                  </a:lnTo>
                  <a:lnTo>
                    <a:pt x="2197" y="1495"/>
                  </a:lnTo>
                  <a:lnTo>
                    <a:pt x="2182" y="1450"/>
                  </a:lnTo>
                  <a:lnTo>
                    <a:pt x="2078" y="1285"/>
                  </a:lnTo>
                  <a:lnTo>
                    <a:pt x="1973" y="1121"/>
                  </a:lnTo>
                  <a:lnTo>
                    <a:pt x="1824" y="912"/>
                  </a:lnTo>
                  <a:lnTo>
                    <a:pt x="1644" y="703"/>
                  </a:lnTo>
                  <a:lnTo>
                    <a:pt x="1435" y="494"/>
                  </a:lnTo>
                  <a:lnTo>
                    <a:pt x="1331" y="389"/>
                  </a:lnTo>
                  <a:lnTo>
                    <a:pt x="1211" y="299"/>
                  </a:lnTo>
                  <a:lnTo>
                    <a:pt x="1077" y="210"/>
                  </a:lnTo>
                  <a:lnTo>
                    <a:pt x="957" y="135"/>
                  </a:lnTo>
                  <a:lnTo>
                    <a:pt x="793" y="60"/>
                  </a:lnTo>
                  <a:lnTo>
                    <a:pt x="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4"/>
            <p:cNvSpPr/>
            <p:nvPr/>
          </p:nvSpPr>
          <p:spPr>
            <a:xfrm>
              <a:off x="6805159" y="4528036"/>
              <a:ext cx="52573" cy="48013"/>
            </a:xfrm>
            <a:custGeom>
              <a:avLst/>
              <a:gdLst/>
              <a:ahLst/>
              <a:cxnLst/>
              <a:rect l="l" t="t" r="r" b="b"/>
              <a:pathLst>
                <a:path w="1914" h="1748" extrusionOk="0">
                  <a:moveTo>
                    <a:pt x="524" y="0"/>
                  </a:moveTo>
                  <a:lnTo>
                    <a:pt x="359" y="15"/>
                  </a:lnTo>
                  <a:lnTo>
                    <a:pt x="270" y="30"/>
                  </a:lnTo>
                  <a:lnTo>
                    <a:pt x="195" y="60"/>
                  </a:lnTo>
                  <a:lnTo>
                    <a:pt x="135" y="105"/>
                  </a:lnTo>
                  <a:lnTo>
                    <a:pt x="76" y="164"/>
                  </a:lnTo>
                  <a:lnTo>
                    <a:pt x="31" y="239"/>
                  </a:lnTo>
                  <a:lnTo>
                    <a:pt x="1" y="359"/>
                  </a:lnTo>
                  <a:lnTo>
                    <a:pt x="105" y="374"/>
                  </a:lnTo>
                  <a:lnTo>
                    <a:pt x="210" y="403"/>
                  </a:lnTo>
                  <a:lnTo>
                    <a:pt x="330" y="433"/>
                  </a:lnTo>
                  <a:lnTo>
                    <a:pt x="434" y="493"/>
                  </a:lnTo>
                  <a:lnTo>
                    <a:pt x="554" y="553"/>
                  </a:lnTo>
                  <a:lnTo>
                    <a:pt x="643" y="628"/>
                  </a:lnTo>
                  <a:lnTo>
                    <a:pt x="837" y="792"/>
                  </a:lnTo>
                  <a:lnTo>
                    <a:pt x="1017" y="986"/>
                  </a:lnTo>
                  <a:lnTo>
                    <a:pt x="1166" y="1165"/>
                  </a:lnTo>
                  <a:lnTo>
                    <a:pt x="1301" y="1345"/>
                  </a:lnTo>
                  <a:lnTo>
                    <a:pt x="1390" y="1479"/>
                  </a:lnTo>
                  <a:lnTo>
                    <a:pt x="1465" y="1614"/>
                  </a:lnTo>
                  <a:lnTo>
                    <a:pt x="1495" y="1658"/>
                  </a:lnTo>
                  <a:lnTo>
                    <a:pt x="1525" y="1688"/>
                  </a:lnTo>
                  <a:lnTo>
                    <a:pt x="1614" y="1733"/>
                  </a:lnTo>
                  <a:lnTo>
                    <a:pt x="1659" y="1748"/>
                  </a:lnTo>
                  <a:lnTo>
                    <a:pt x="1704" y="1748"/>
                  </a:lnTo>
                  <a:lnTo>
                    <a:pt x="1749" y="1733"/>
                  </a:lnTo>
                  <a:lnTo>
                    <a:pt x="1794" y="1718"/>
                  </a:lnTo>
                  <a:lnTo>
                    <a:pt x="1838" y="1688"/>
                  </a:lnTo>
                  <a:lnTo>
                    <a:pt x="1868" y="1658"/>
                  </a:lnTo>
                  <a:lnTo>
                    <a:pt x="1898" y="1614"/>
                  </a:lnTo>
                  <a:lnTo>
                    <a:pt x="1913" y="1569"/>
                  </a:lnTo>
                  <a:lnTo>
                    <a:pt x="1913" y="1524"/>
                  </a:lnTo>
                  <a:lnTo>
                    <a:pt x="1913" y="1479"/>
                  </a:lnTo>
                  <a:lnTo>
                    <a:pt x="1913" y="1434"/>
                  </a:lnTo>
                  <a:lnTo>
                    <a:pt x="1898" y="1389"/>
                  </a:lnTo>
                  <a:lnTo>
                    <a:pt x="1794" y="1210"/>
                  </a:lnTo>
                  <a:lnTo>
                    <a:pt x="1674" y="1046"/>
                  </a:lnTo>
                  <a:lnTo>
                    <a:pt x="1525" y="852"/>
                  </a:lnTo>
                  <a:lnTo>
                    <a:pt x="1360" y="642"/>
                  </a:lnTo>
                  <a:lnTo>
                    <a:pt x="1151" y="418"/>
                  </a:lnTo>
                  <a:lnTo>
                    <a:pt x="1032" y="329"/>
                  </a:lnTo>
                  <a:lnTo>
                    <a:pt x="912" y="224"/>
                  </a:lnTo>
                  <a:lnTo>
                    <a:pt x="793" y="149"/>
                  </a:lnTo>
                  <a:lnTo>
                    <a:pt x="658" y="75"/>
                  </a:lnTo>
                  <a:lnTo>
                    <a:pt x="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4"/>
            <p:cNvSpPr/>
            <p:nvPr/>
          </p:nvSpPr>
          <p:spPr>
            <a:xfrm>
              <a:off x="6754702" y="4560034"/>
              <a:ext cx="56638" cy="48865"/>
            </a:xfrm>
            <a:custGeom>
              <a:avLst/>
              <a:gdLst/>
              <a:ahLst/>
              <a:cxnLst/>
              <a:rect l="l" t="t" r="r" b="b"/>
              <a:pathLst>
                <a:path w="2062" h="1779" extrusionOk="0">
                  <a:moveTo>
                    <a:pt x="329" y="0"/>
                  </a:moveTo>
                  <a:lnTo>
                    <a:pt x="224" y="30"/>
                  </a:lnTo>
                  <a:lnTo>
                    <a:pt x="135" y="60"/>
                  </a:lnTo>
                  <a:lnTo>
                    <a:pt x="75" y="120"/>
                  </a:lnTo>
                  <a:lnTo>
                    <a:pt x="30" y="180"/>
                  </a:lnTo>
                  <a:lnTo>
                    <a:pt x="0" y="269"/>
                  </a:lnTo>
                  <a:lnTo>
                    <a:pt x="0" y="374"/>
                  </a:lnTo>
                  <a:lnTo>
                    <a:pt x="135" y="389"/>
                  </a:lnTo>
                  <a:lnTo>
                    <a:pt x="269" y="404"/>
                  </a:lnTo>
                  <a:lnTo>
                    <a:pt x="419" y="463"/>
                  </a:lnTo>
                  <a:lnTo>
                    <a:pt x="583" y="523"/>
                  </a:lnTo>
                  <a:lnTo>
                    <a:pt x="687" y="583"/>
                  </a:lnTo>
                  <a:lnTo>
                    <a:pt x="792" y="658"/>
                  </a:lnTo>
                  <a:lnTo>
                    <a:pt x="986" y="822"/>
                  </a:lnTo>
                  <a:lnTo>
                    <a:pt x="1151" y="1016"/>
                  </a:lnTo>
                  <a:lnTo>
                    <a:pt x="1300" y="1196"/>
                  </a:lnTo>
                  <a:lnTo>
                    <a:pt x="1434" y="1375"/>
                  </a:lnTo>
                  <a:lnTo>
                    <a:pt x="1524" y="1509"/>
                  </a:lnTo>
                  <a:lnTo>
                    <a:pt x="1614" y="1659"/>
                  </a:lnTo>
                  <a:lnTo>
                    <a:pt x="1629" y="1689"/>
                  </a:lnTo>
                  <a:lnTo>
                    <a:pt x="1674" y="1718"/>
                  </a:lnTo>
                  <a:lnTo>
                    <a:pt x="1748" y="1763"/>
                  </a:lnTo>
                  <a:lnTo>
                    <a:pt x="1793" y="1778"/>
                  </a:lnTo>
                  <a:lnTo>
                    <a:pt x="1838" y="1778"/>
                  </a:lnTo>
                  <a:lnTo>
                    <a:pt x="1883" y="1763"/>
                  </a:lnTo>
                  <a:lnTo>
                    <a:pt x="1927" y="1748"/>
                  </a:lnTo>
                  <a:lnTo>
                    <a:pt x="1972" y="1718"/>
                  </a:lnTo>
                  <a:lnTo>
                    <a:pt x="2002" y="1689"/>
                  </a:lnTo>
                  <a:lnTo>
                    <a:pt x="2047" y="1599"/>
                  </a:lnTo>
                  <a:lnTo>
                    <a:pt x="2062" y="1554"/>
                  </a:lnTo>
                  <a:lnTo>
                    <a:pt x="2062" y="1509"/>
                  </a:lnTo>
                  <a:lnTo>
                    <a:pt x="2047" y="1464"/>
                  </a:lnTo>
                  <a:lnTo>
                    <a:pt x="2032" y="1420"/>
                  </a:lnTo>
                  <a:lnTo>
                    <a:pt x="1927" y="1255"/>
                  </a:lnTo>
                  <a:lnTo>
                    <a:pt x="1808" y="1076"/>
                  </a:lnTo>
                  <a:lnTo>
                    <a:pt x="1674" y="882"/>
                  </a:lnTo>
                  <a:lnTo>
                    <a:pt x="1494" y="673"/>
                  </a:lnTo>
                  <a:lnTo>
                    <a:pt x="1285" y="463"/>
                  </a:lnTo>
                  <a:lnTo>
                    <a:pt x="1166" y="359"/>
                  </a:lnTo>
                  <a:lnTo>
                    <a:pt x="1046" y="269"/>
                  </a:lnTo>
                  <a:lnTo>
                    <a:pt x="927" y="180"/>
                  </a:lnTo>
                  <a:lnTo>
                    <a:pt x="807" y="105"/>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4"/>
            <p:cNvSpPr/>
            <p:nvPr/>
          </p:nvSpPr>
          <p:spPr>
            <a:xfrm>
              <a:off x="6818288" y="2926898"/>
              <a:ext cx="463734" cy="1521178"/>
            </a:xfrm>
            <a:custGeom>
              <a:avLst/>
              <a:gdLst/>
              <a:ahLst/>
              <a:cxnLst/>
              <a:rect l="l" t="t" r="r" b="b"/>
              <a:pathLst>
                <a:path w="16883" h="55381" extrusionOk="0">
                  <a:moveTo>
                    <a:pt x="11878" y="0"/>
                  </a:moveTo>
                  <a:lnTo>
                    <a:pt x="10205" y="329"/>
                  </a:lnTo>
                  <a:lnTo>
                    <a:pt x="10190" y="329"/>
                  </a:lnTo>
                  <a:lnTo>
                    <a:pt x="9682" y="448"/>
                  </a:lnTo>
                  <a:lnTo>
                    <a:pt x="9592" y="478"/>
                  </a:lnTo>
                  <a:lnTo>
                    <a:pt x="1" y="1569"/>
                  </a:lnTo>
                  <a:lnTo>
                    <a:pt x="2048" y="30133"/>
                  </a:lnTo>
                  <a:lnTo>
                    <a:pt x="12729" y="55381"/>
                  </a:lnTo>
                  <a:lnTo>
                    <a:pt x="16883" y="55187"/>
                  </a:lnTo>
                  <a:lnTo>
                    <a:pt x="16524" y="53035"/>
                  </a:lnTo>
                  <a:lnTo>
                    <a:pt x="16121" y="50720"/>
                  </a:lnTo>
                  <a:lnTo>
                    <a:pt x="15628" y="47911"/>
                  </a:lnTo>
                  <a:lnTo>
                    <a:pt x="15060" y="44878"/>
                  </a:lnTo>
                  <a:lnTo>
                    <a:pt x="14761" y="43340"/>
                  </a:lnTo>
                  <a:lnTo>
                    <a:pt x="14462" y="41846"/>
                  </a:lnTo>
                  <a:lnTo>
                    <a:pt x="14149" y="40411"/>
                  </a:lnTo>
                  <a:lnTo>
                    <a:pt x="13850" y="39082"/>
                  </a:lnTo>
                  <a:lnTo>
                    <a:pt x="13566" y="37872"/>
                  </a:lnTo>
                  <a:lnTo>
                    <a:pt x="13297" y="36841"/>
                  </a:lnTo>
                  <a:lnTo>
                    <a:pt x="13013" y="35900"/>
                  </a:lnTo>
                  <a:lnTo>
                    <a:pt x="12744" y="34973"/>
                  </a:lnTo>
                  <a:lnTo>
                    <a:pt x="12461" y="34092"/>
                  </a:lnTo>
                  <a:lnTo>
                    <a:pt x="12192" y="33226"/>
                  </a:lnTo>
                  <a:lnTo>
                    <a:pt x="11639" y="31642"/>
                  </a:lnTo>
                  <a:lnTo>
                    <a:pt x="11146" y="30253"/>
                  </a:lnTo>
                  <a:lnTo>
                    <a:pt x="10713" y="29102"/>
                  </a:lnTo>
                  <a:lnTo>
                    <a:pt x="10384" y="28236"/>
                  </a:lnTo>
                  <a:lnTo>
                    <a:pt x="10070" y="27489"/>
                  </a:lnTo>
                  <a:lnTo>
                    <a:pt x="10249" y="24023"/>
                  </a:lnTo>
                  <a:lnTo>
                    <a:pt x="10459" y="20333"/>
                  </a:lnTo>
                  <a:lnTo>
                    <a:pt x="10713" y="15940"/>
                  </a:lnTo>
                  <a:lnTo>
                    <a:pt x="10996" y="11264"/>
                  </a:lnTo>
                  <a:lnTo>
                    <a:pt x="11295" y="6753"/>
                  </a:lnTo>
                  <a:lnTo>
                    <a:pt x="11445" y="4706"/>
                  </a:lnTo>
                  <a:lnTo>
                    <a:pt x="11594" y="2853"/>
                  </a:lnTo>
                  <a:lnTo>
                    <a:pt x="11729" y="1270"/>
                  </a:lnTo>
                  <a:lnTo>
                    <a:pt x="118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4"/>
            <p:cNvSpPr/>
            <p:nvPr/>
          </p:nvSpPr>
          <p:spPr>
            <a:xfrm>
              <a:off x="7167911" y="4420092"/>
              <a:ext cx="131350" cy="137090"/>
            </a:xfrm>
            <a:custGeom>
              <a:avLst/>
              <a:gdLst/>
              <a:ahLst/>
              <a:cxnLst/>
              <a:rect l="l" t="t" r="r" b="b"/>
              <a:pathLst>
                <a:path w="4782" h="4991" extrusionOk="0">
                  <a:moveTo>
                    <a:pt x="0" y="1"/>
                  </a:moveTo>
                  <a:lnTo>
                    <a:pt x="1196" y="4886"/>
                  </a:lnTo>
                  <a:lnTo>
                    <a:pt x="1599" y="4946"/>
                  </a:lnTo>
                  <a:lnTo>
                    <a:pt x="1972" y="4976"/>
                  </a:lnTo>
                  <a:lnTo>
                    <a:pt x="2331" y="4991"/>
                  </a:lnTo>
                  <a:lnTo>
                    <a:pt x="2675" y="4976"/>
                  </a:lnTo>
                  <a:lnTo>
                    <a:pt x="2988" y="4961"/>
                  </a:lnTo>
                  <a:lnTo>
                    <a:pt x="3272" y="4916"/>
                  </a:lnTo>
                  <a:lnTo>
                    <a:pt x="3556" y="4871"/>
                  </a:lnTo>
                  <a:lnTo>
                    <a:pt x="3795" y="4811"/>
                  </a:lnTo>
                  <a:lnTo>
                    <a:pt x="4019" y="4752"/>
                  </a:lnTo>
                  <a:lnTo>
                    <a:pt x="4213" y="4692"/>
                  </a:lnTo>
                  <a:lnTo>
                    <a:pt x="4512" y="4572"/>
                  </a:lnTo>
                  <a:lnTo>
                    <a:pt x="4706" y="4483"/>
                  </a:lnTo>
                  <a:lnTo>
                    <a:pt x="4781" y="4453"/>
                  </a:lnTo>
                  <a:lnTo>
                    <a:pt x="3571" y="285"/>
                  </a:lnTo>
                  <a:lnTo>
                    <a:pt x="0"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4"/>
            <p:cNvSpPr/>
            <p:nvPr/>
          </p:nvSpPr>
          <p:spPr>
            <a:xfrm>
              <a:off x="7133440" y="4405342"/>
              <a:ext cx="183455" cy="74712"/>
            </a:xfrm>
            <a:custGeom>
              <a:avLst/>
              <a:gdLst/>
              <a:ahLst/>
              <a:cxnLst/>
              <a:rect l="l" t="t" r="r" b="b"/>
              <a:pathLst>
                <a:path w="6679" h="2720" extrusionOk="0">
                  <a:moveTo>
                    <a:pt x="6380" y="0"/>
                  </a:moveTo>
                  <a:lnTo>
                    <a:pt x="105" y="374"/>
                  </a:lnTo>
                  <a:lnTo>
                    <a:pt x="45" y="732"/>
                  </a:lnTo>
                  <a:lnTo>
                    <a:pt x="15" y="1076"/>
                  </a:lnTo>
                  <a:lnTo>
                    <a:pt x="1" y="1240"/>
                  </a:lnTo>
                  <a:lnTo>
                    <a:pt x="15" y="1404"/>
                  </a:lnTo>
                  <a:lnTo>
                    <a:pt x="30" y="1554"/>
                  </a:lnTo>
                  <a:lnTo>
                    <a:pt x="45" y="1703"/>
                  </a:lnTo>
                  <a:lnTo>
                    <a:pt x="90" y="1838"/>
                  </a:lnTo>
                  <a:lnTo>
                    <a:pt x="135" y="1972"/>
                  </a:lnTo>
                  <a:lnTo>
                    <a:pt x="195" y="2107"/>
                  </a:lnTo>
                  <a:lnTo>
                    <a:pt x="269" y="2241"/>
                  </a:lnTo>
                  <a:lnTo>
                    <a:pt x="359" y="2376"/>
                  </a:lnTo>
                  <a:lnTo>
                    <a:pt x="464" y="2495"/>
                  </a:lnTo>
                  <a:lnTo>
                    <a:pt x="583" y="2615"/>
                  </a:lnTo>
                  <a:lnTo>
                    <a:pt x="718" y="2719"/>
                  </a:lnTo>
                  <a:lnTo>
                    <a:pt x="6589" y="2390"/>
                  </a:lnTo>
                  <a:lnTo>
                    <a:pt x="6634" y="2077"/>
                  </a:lnTo>
                  <a:lnTo>
                    <a:pt x="6679" y="1778"/>
                  </a:lnTo>
                  <a:lnTo>
                    <a:pt x="6679" y="1464"/>
                  </a:lnTo>
                  <a:lnTo>
                    <a:pt x="6664" y="1165"/>
                  </a:lnTo>
                  <a:lnTo>
                    <a:pt x="6634" y="867"/>
                  </a:lnTo>
                  <a:lnTo>
                    <a:pt x="6574" y="583"/>
                  </a:lnTo>
                  <a:lnTo>
                    <a:pt x="6484" y="284"/>
                  </a:lnTo>
                  <a:lnTo>
                    <a:pt x="6380" y="0"/>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4"/>
            <p:cNvSpPr/>
            <p:nvPr/>
          </p:nvSpPr>
          <p:spPr>
            <a:xfrm>
              <a:off x="6933181" y="4493977"/>
              <a:ext cx="386605" cy="185076"/>
            </a:xfrm>
            <a:custGeom>
              <a:avLst/>
              <a:gdLst/>
              <a:ahLst/>
              <a:cxnLst/>
              <a:rect l="l" t="t" r="r" b="b"/>
              <a:pathLst>
                <a:path w="14075" h="6738" extrusionOk="0">
                  <a:moveTo>
                    <a:pt x="8756" y="0"/>
                  </a:moveTo>
                  <a:lnTo>
                    <a:pt x="8636" y="30"/>
                  </a:lnTo>
                  <a:lnTo>
                    <a:pt x="8472" y="105"/>
                  </a:lnTo>
                  <a:lnTo>
                    <a:pt x="8248" y="224"/>
                  </a:lnTo>
                  <a:lnTo>
                    <a:pt x="7994" y="374"/>
                  </a:lnTo>
                  <a:lnTo>
                    <a:pt x="7366" y="762"/>
                  </a:lnTo>
                  <a:lnTo>
                    <a:pt x="6619" y="1240"/>
                  </a:lnTo>
                  <a:lnTo>
                    <a:pt x="6096" y="1599"/>
                  </a:lnTo>
                  <a:lnTo>
                    <a:pt x="5723" y="1838"/>
                  </a:lnTo>
                  <a:lnTo>
                    <a:pt x="5080" y="2256"/>
                  </a:lnTo>
                  <a:lnTo>
                    <a:pt x="4841" y="2405"/>
                  </a:lnTo>
                  <a:lnTo>
                    <a:pt x="4259" y="2779"/>
                  </a:lnTo>
                  <a:lnTo>
                    <a:pt x="3407" y="3302"/>
                  </a:lnTo>
                  <a:lnTo>
                    <a:pt x="2989" y="3526"/>
                  </a:lnTo>
                  <a:lnTo>
                    <a:pt x="2600" y="3735"/>
                  </a:lnTo>
                  <a:lnTo>
                    <a:pt x="2242" y="3914"/>
                  </a:lnTo>
                  <a:lnTo>
                    <a:pt x="1898" y="4064"/>
                  </a:lnTo>
                  <a:lnTo>
                    <a:pt x="1600" y="4168"/>
                  </a:lnTo>
                  <a:lnTo>
                    <a:pt x="1346" y="4243"/>
                  </a:lnTo>
                  <a:lnTo>
                    <a:pt x="1047" y="4303"/>
                  </a:lnTo>
                  <a:lnTo>
                    <a:pt x="793" y="4392"/>
                  </a:lnTo>
                  <a:lnTo>
                    <a:pt x="584" y="4497"/>
                  </a:lnTo>
                  <a:lnTo>
                    <a:pt x="404" y="4616"/>
                  </a:lnTo>
                  <a:lnTo>
                    <a:pt x="270" y="4751"/>
                  </a:lnTo>
                  <a:lnTo>
                    <a:pt x="165" y="4900"/>
                  </a:lnTo>
                  <a:lnTo>
                    <a:pt x="91" y="5065"/>
                  </a:lnTo>
                  <a:lnTo>
                    <a:pt x="31" y="5214"/>
                  </a:lnTo>
                  <a:lnTo>
                    <a:pt x="16" y="5378"/>
                  </a:lnTo>
                  <a:lnTo>
                    <a:pt x="1" y="5543"/>
                  </a:lnTo>
                  <a:lnTo>
                    <a:pt x="16" y="5722"/>
                  </a:lnTo>
                  <a:lnTo>
                    <a:pt x="46" y="5871"/>
                  </a:lnTo>
                  <a:lnTo>
                    <a:pt x="91" y="6036"/>
                  </a:lnTo>
                  <a:lnTo>
                    <a:pt x="135" y="6185"/>
                  </a:lnTo>
                  <a:lnTo>
                    <a:pt x="240" y="6454"/>
                  </a:lnTo>
                  <a:lnTo>
                    <a:pt x="270" y="6484"/>
                  </a:lnTo>
                  <a:lnTo>
                    <a:pt x="315" y="6514"/>
                  </a:lnTo>
                  <a:lnTo>
                    <a:pt x="449" y="6559"/>
                  </a:lnTo>
                  <a:lnTo>
                    <a:pt x="658" y="6603"/>
                  </a:lnTo>
                  <a:lnTo>
                    <a:pt x="912" y="6633"/>
                  </a:lnTo>
                  <a:lnTo>
                    <a:pt x="1241" y="6663"/>
                  </a:lnTo>
                  <a:lnTo>
                    <a:pt x="1614" y="6693"/>
                  </a:lnTo>
                  <a:lnTo>
                    <a:pt x="2511" y="6723"/>
                  </a:lnTo>
                  <a:lnTo>
                    <a:pt x="3542" y="6738"/>
                  </a:lnTo>
                  <a:lnTo>
                    <a:pt x="4692" y="6723"/>
                  </a:lnTo>
                  <a:lnTo>
                    <a:pt x="5917" y="6708"/>
                  </a:lnTo>
                  <a:lnTo>
                    <a:pt x="7187" y="6678"/>
                  </a:lnTo>
                  <a:lnTo>
                    <a:pt x="9652" y="6588"/>
                  </a:lnTo>
                  <a:lnTo>
                    <a:pt x="11803" y="6514"/>
                  </a:lnTo>
                  <a:lnTo>
                    <a:pt x="13895" y="6409"/>
                  </a:lnTo>
                  <a:lnTo>
                    <a:pt x="13955" y="5767"/>
                  </a:lnTo>
                  <a:lnTo>
                    <a:pt x="13999" y="5094"/>
                  </a:lnTo>
                  <a:lnTo>
                    <a:pt x="14044" y="4273"/>
                  </a:lnTo>
                  <a:lnTo>
                    <a:pt x="14074" y="3406"/>
                  </a:lnTo>
                  <a:lnTo>
                    <a:pt x="14074" y="2973"/>
                  </a:lnTo>
                  <a:lnTo>
                    <a:pt x="14074" y="2555"/>
                  </a:lnTo>
                  <a:lnTo>
                    <a:pt x="14059" y="2151"/>
                  </a:lnTo>
                  <a:lnTo>
                    <a:pt x="14014" y="1793"/>
                  </a:lnTo>
                  <a:lnTo>
                    <a:pt x="13970" y="1479"/>
                  </a:lnTo>
                  <a:lnTo>
                    <a:pt x="13895" y="1225"/>
                  </a:lnTo>
                  <a:lnTo>
                    <a:pt x="13850" y="1121"/>
                  </a:lnTo>
                  <a:lnTo>
                    <a:pt x="13805" y="1031"/>
                  </a:lnTo>
                  <a:lnTo>
                    <a:pt x="13745" y="941"/>
                  </a:lnTo>
                  <a:lnTo>
                    <a:pt x="13671" y="882"/>
                  </a:lnTo>
                  <a:lnTo>
                    <a:pt x="13596" y="822"/>
                  </a:lnTo>
                  <a:lnTo>
                    <a:pt x="13521" y="792"/>
                  </a:lnTo>
                  <a:lnTo>
                    <a:pt x="13432" y="747"/>
                  </a:lnTo>
                  <a:lnTo>
                    <a:pt x="13327" y="732"/>
                  </a:lnTo>
                  <a:lnTo>
                    <a:pt x="13118" y="717"/>
                  </a:lnTo>
                  <a:lnTo>
                    <a:pt x="12894" y="717"/>
                  </a:lnTo>
                  <a:lnTo>
                    <a:pt x="12655" y="762"/>
                  </a:lnTo>
                  <a:lnTo>
                    <a:pt x="12386" y="807"/>
                  </a:lnTo>
                  <a:lnTo>
                    <a:pt x="11848" y="926"/>
                  </a:lnTo>
                  <a:lnTo>
                    <a:pt x="11564" y="1001"/>
                  </a:lnTo>
                  <a:lnTo>
                    <a:pt x="11280" y="1046"/>
                  </a:lnTo>
                  <a:lnTo>
                    <a:pt x="10997" y="1091"/>
                  </a:lnTo>
                  <a:lnTo>
                    <a:pt x="10728" y="1121"/>
                  </a:lnTo>
                  <a:lnTo>
                    <a:pt x="10459" y="1106"/>
                  </a:lnTo>
                  <a:lnTo>
                    <a:pt x="10324" y="1091"/>
                  </a:lnTo>
                  <a:lnTo>
                    <a:pt x="10205" y="1076"/>
                  </a:lnTo>
                  <a:lnTo>
                    <a:pt x="10070" y="896"/>
                  </a:lnTo>
                  <a:lnTo>
                    <a:pt x="9921" y="717"/>
                  </a:lnTo>
                  <a:lnTo>
                    <a:pt x="9727" y="523"/>
                  </a:lnTo>
                  <a:lnTo>
                    <a:pt x="9503" y="329"/>
                  </a:lnTo>
                  <a:lnTo>
                    <a:pt x="9383" y="239"/>
                  </a:lnTo>
                  <a:lnTo>
                    <a:pt x="9249" y="149"/>
                  </a:lnTo>
                  <a:lnTo>
                    <a:pt x="9129" y="90"/>
                  </a:lnTo>
                  <a:lnTo>
                    <a:pt x="8995" y="30"/>
                  </a:lnTo>
                  <a:lnTo>
                    <a:pt x="88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4"/>
            <p:cNvSpPr/>
            <p:nvPr/>
          </p:nvSpPr>
          <p:spPr>
            <a:xfrm>
              <a:off x="7072711" y="4544433"/>
              <a:ext cx="60758" cy="49689"/>
            </a:xfrm>
            <a:custGeom>
              <a:avLst/>
              <a:gdLst/>
              <a:ahLst/>
              <a:cxnLst/>
              <a:rect l="l" t="t" r="r" b="b"/>
              <a:pathLst>
                <a:path w="2212" h="1809" extrusionOk="0">
                  <a:moveTo>
                    <a:pt x="643" y="1"/>
                  </a:moveTo>
                  <a:lnTo>
                    <a:pt x="389" y="45"/>
                  </a:lnTo>
                  <a:lnTo>
                    <a:pt x="284" y="75"/>
                  </a:lnTo>
                  <a:lnTo>
                    <a:pt x="180" y="105"/>
                  </a:lnTo>
                  <a:lnTo>
                    <a:pt x="105" y="165"/>
                  </a:lnTo>
                  <a:lnTo>
                    <a:pt x="45" y="225"/>
                  </a:lnTo>
                  <a:lnTo>
                    <a:pt x="15" y="314"/>
                  </a:lnTo>
                  <a:lnTo>
                    <a:pt x="0" y="419"/>
                  </a:lnTo>
                  <a:lnTo>
                    <a:pt x="0" y="419"/>
                  </a:lnTo>
                  <a:lnTo>
                    <a:pt x="165" y="404"/>
                  </a:lnTo>
                  <a:lnTo>
                    <a:pt x="344" y="434"/>
                  </a:lnTo>
                  <a:lnTo>
                    <a:pt x="538" y="479"/>
                  </a:lnTo>
                  <a:lnTo>
                    <a:pt x="628" y="509"/>
                  </a:lnTo>
                  <a:lnTo>
                    <a:pt x="733" y="568"/>
                  </a:lnTo>
                  <a:lnTo>
                    <a:pt x="837" y="628"/>
                  </a:lnTo>
                  <a:lnTo>
                    <a:pt x="942" y="703"/>
                  </a:lnTo>
                  <a:lnTo>
                    <a:pt x="1136" y="867"/>
                  </a:lnTo>
                  <a:lnTo>
                    <a:pt x="1315" y="1046"/>
                  </a:lnTo>
                  <a:lnTo>
                    <a:pt x="1465" y="1226"/>
                  </a:lnTo>
                  <a:lnTo>
                    <a:pt x="1584" y="1405"/>
                  </a:lnTo>
                  <a:lnTo>
                    <a:pt x="1689" y="1554"/>
                  </a:lnTo>
                  <a:lnTo>
                    <a:pt x="1763" y="1689"/>
                  </a:lnTo>
                  <a:lnTo>
                    <a:pt x="1793" y="1719"/>
                  </a:lnTo>
                  <a:lnTo>
                    <a:pt x="1823" y="1764"/>
                  </a:lnTo>
                  <a:lnTo>
                    <a:pt x="1898" y="1793"/>
                  </a:lnTo>
                  <a:lnTo>
                    <a:pt x="1958" y="1808"/>
                  </a:lnTo>
                  <a:lnTo>
                    <a:pt x="2002" y="1808"/>
                  </a:lnTo>
                  <a:lnTo>
                    <a:pt x="2047" y="1793"/>
                  </a:lnTo>
                  <a:lnTo>
                    <a:pt x="2092" y="1778"/>
                  </a:lnTo>
                  <a:lnTo>
                    <a:pt x="2137" y="1749"/>
                  </a:lnTo>
                  <a:lnTo>
                    <a:pt x="2167" y="1719"/>
                  </a:lnTo>
                  <a:lnTo>
                    <a:pt x="2197" y="1674"/>
                  </a:lnTo>
                  <a:lnTo>
                    <a:pt x="2212" y="1644"/>
                  </a:lnTo>
                  <a:lnTo>
                    <a:pt x="2212" y="1599"/>
                  </a:lnTo>
                  <a:lnTo>
                    <a:pt x="2212" y="1539"/>
                  </a:lnTo>
                  <a:lnTo>
                    <a:pt x="2212" y="1495"/>
                  </a:lnTo>
                  <a:lnTo>
                    <a:pt x="2182" y="1450"/>
                  </a:lnTo>
                  <a:lnTo>
                    <a:pt x="2077" y="1285"/>
                  </a:lnTo>
                  <a:lnTo>
                    <a:pt x="1972" y="1121"/>
                  </a:lnTo>
                  <a:lnTo>
                    <a:pt x="1823" y="912"/>
                  </a:lnTo>
                  <a:lnTo>
                    <a:pt x="1644" y="703"/>
                  </a:lnTo>
                  <a:lnTo>
                    <a:pt x="1435" y="494"/>
                  </a:lnTo>
                  <a:lnTo>
                    <a:pt x="1330" y="389"/>
                  </a:lnTo>
                  <a:lnTo>
                    <a:pt x="1211" y="299"/>
                  </a:lnTo>
                  <a:lnTo>
                    <a:pt x="1091" y="210"/>
                  </a:lnTo>
                  <a:lnTo>
                    <a:pt x="957" y="135"/>
                  </a:lnTo>
                  <a:lnTo>
                    <a:pt x="792" y="60"/>
                  </a:lnTo>
                  <a:lnTo>
                    <a:pt x="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4"/>
            <p:cNvSpPr/>
            <p:nvPr/>
          </p:nvSpPr>
          <p:spPr>
            <a:xfrm>
              <a:off x="7100618" y="4528036"/>
              <a:ext cx="52957" cy="48013"/>
            </a:xfrm>
            <a:custGeom>
              <a:avLst/>
              <a:gdLst/>
              <a:ahLst/>
              <a:cxnLst/>
              <a:rect l="l" t="t" r="r" b="b"/>
              <a:pathLst>
                <a:path w="1928" h="1748" extrusionOk="0">
                  <a:moveTo>
                    <a:pt x="523" y="0"/>
                  </a:moveTo>
                  <a:lnTo>
                    <a:pt x="359" y="15"/>
                  </a:lnTo>
                  <a:lnTo>
                    <a:pt x="284" y="30"/>
                  </a:lnTo>
                  <a:lnTo>
                    <a:pt x="195" y="60"/>
                  </a:lnTo>
                  <a:lnTo>
                    <a:pt x="135" y="105"/>
                  </a:lnTo>
                  <a:lnTo>
                    <a:pt x="75" y="164"/>
                  </a:lnTo>
                  <a:lnTo>
                    <a:pt x="30" y="239"/>
                  </a:lnTo>
                  <a:lnTo>
                    <a:pt x="0" y="359"/>
                  </a:lnTo>
                  <a:lnTo>
                    <a:pt x="105" y="374"/>
                  </a:lnTo>
                  <a:lnTo>
                    <a:pt x="210" y="403"/>
                  </a:lnTo>
                  <a:lnTo>
                    <a:pt x="329" y="433"/>
                  </a:lnTo>
                  <a:lnTo>
                    <a:pt x="449" y="493"/>
                  </a:lnTo>
                  <a:lnTo>
                    <a:pt x="553" y="553"/>
                  </a:lnTo>
                  <a:lnTo>
                    <a:pt x="658" y="628"/>
                  </a:lnTo>
                  <a:lnTo>
                    <a:pt x="852" y="792"/>
                  </a:lnTo>
                  <a:lnTo>
                    <a:pt x="1016" y="986"/>
                  </a:lnTo>
                  <a:lnTo>
                    <a:pt x="1166" y="1165"/>
                  </a:lnTo>
                  <a:lnTo>
                    <a:pt x="1300" y="1345"/>
                  </a:lnTo>
                  <a:lnTo>
                    <a:pt x="1390" y="1479"/>
                  </a:lnTo>
                  <a:lnTo>
                    <a:pt x="1479" y="1614"/>
                  </a:lnTo>
                  <a:lnTo>
                    <a:pt x="1494" y="1658"/>
                  </a:lnTo>
                  <a:lnTo>
                    <a:pt x="1539" y="1688"/>
                  </a:lnTo>
                  <a:lnTo>
                    <a:pt x="1614" y="1733"/>
                  </a:lnTo>
                  <a:lnTo>
                    <a:pt x="1659" y="1748"/>
                  </a:lnTo>
                  <a:lnTo>
                    <a:pt x="1703" y="1748"/>
                  </a:lnTo>
                  <a:lnTo>
                    <a:pt x="1748" y="1733"/>
                  </a:lnTo>
                  <a:lnTo>
                    <a:pt x="1793" y="1718"/>
                  </a:lnTo>
                  <a:lnTo>
                    <a:pt x="1838" y="1688"/>
                  </a:lnTo>
                  <a:lnTo>
                    <a:pt x="1868" y="1658"/>
                  </a:lnTo>
                  <a:lnTo>
                    <a:pt x="1898" y="1614"/>
                  </a:lnTo>
                  <a:lnTo>
                    <a:pt x="1913" y="1569"/>
                  </a:lnTo>
                  <a:lnTo>
                    <a:pt x="1928" y="1524"/>
                  </a:lnTo>
                  <a:lnTo>
                    <a:pt x="1928" y="1479"/>
                  </a:lnTo>
                  <a:lnTo>
                    <a:pt x="1913" y="1434"/>
                  </a:lnTo>
                  <a:lnTo>
                    <a:pt x="1898" y="1389"/>
                  </a:lnTo>
                  <a:lnTo>
                    <a:pt x="1793" y="1210"/>
                  </a:lnTo>
                  <a:lnTo>
                    <a:pt x="1674" y="1046"/>
                  </a:lnTo>
                  <a:lnTo>
                    <a:pt x="1539" y="852"/>
                  </a:lnTo>
                  <a:lnTo>
                    <a:pt x="1360" y="642"/>
                  </a:lnTo>
                  <a:lnTo>
                    <a:pt x="1151" y="418"/>
                  </a:lnTo>
                  <a:lnTo>
                    <a:pt x="1031" y="329"/>
                  </a:lnTo>
                  <a:lnTo>
                    <a:pt x="912" y="224"/>
                  </a:lnTo>
                  <a:lnTo>
                    <a:pt x="792" y="149"/>
                  </a:lnTo>
                  <a:lnTo>
                    <a:pt x="658" y="75"/>
                  </a:lnTo>
                  <a:lnTo>
                    <a:pt x="5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4"/>
            <p:cNvSpPr/>
            <p:nvPr/>
          </p:nvSpPr>
          <p:spPr>
            <a:xfrm>
              <a:off x="7050134" y="4560034"/>
              <a:ext cx="56665" cy="48865"/>
            </a:xfrm>
            <a:custGeom>
              <a:avLst/>
              <a:gdLst/>
              <a:ahLst/>
              <a:cxnLst/>
              <a:rect l="l" t="t" r="r" b="b"/>
              <a:pathLst>
                <a:path w="2063" h="1779" extrusionOk="0">
                  <a:moveTo>
                    <a:pt x="329" y="0"/>
                  </a:moveTo>
                  <a:lnTo>
                    <a:pt x="225" y="30"/>
                  </a:lnTo>
                  <a:lnTo>
                    <a:pt x="135" y="60"/>
                  </a:lnTo>
                  <a:lnTo>
                    <a:pt x="75" y="120"/>
                  </a:lnTo>
                  <a:lnTo>
                    <a:pt x="31" y="180"/>
                  </a:lnTo>
                  <a:lnTo>
                    <a:pt x="1" y="269"/>
                  </a:lnTo>
                  <a:lnTo>
                    <a:pt x="1" y="374"/>
                  </a:lnTo>
                  <a:lnTo>
                    <a:pt x="135" y="389"/>
                  </a:lnTo>
                  <a:lnTo>
                    <a:pt x="270" y="404"/>
                  </a:lnTo>
                  <a:lnTo>
                    <a:pt x="419" y="463"/>
                  </a:lnTo>
                  <a:lnTo>
                    <a:pt x="583" y="523"/>
                  </a:lnTo>
                  <a:lnTo>
                    <a:pt x="688" y="583"/>
                  </a:lnTo>
                  <a:lnTo>
                    <a:pt x="793" y="658"/>
                  </a:lnTo>
                  <a:lnTo>
                    <a:pt x="987" y="822"/>
                  </a:lnTo>
                  <a:lnTo>
                    <a:pt x="1151" y="1016"/>
                  </a:lnTo>
                  <a:lnTo>
                    <a:pt x="1315" y="1196"/>
                  </a:lnTo>
                  <a:lnTo>
                    <a:pt x="1435" y="1375"/>
                  </a:lnTo>
                  <a:lnTo>
                    <a:pt x="1525" y="1509"/>
                  </a:lnTo>
                  <a:lnTo>
                    <a:pt x="1614" y="1659"/>
                  </a:lnTo>
                  <a:lnTo>
                    <a:pt x="1644" y="1689"/>
                  </a:lnTo>
                  <a:lnTo>
                    <a:pt x="1674" y="1718"/>
                  </a:lnTo>
                  <a:lnTo>
                    <a:pt x="1749" y="1763"/>
                  </a:lnTo>
                  <a:lnTo>
                    <a:pt x="1794" y="1778"/>
                  </a:lnTo>
                  <a:lnTo>
                    <a:pt x="1838" y="1778"/>
                  </a:lnTo>
                  <a:lnTo>
                    <a:pt x="1898" y="1763"/>
                  </a:lnTo>
                  <a:lnTo>
                    <a:pt x="1943" y="1748"/>
                  </a:lnTo>
                  <a:lnTo>
                    <a:pt x="1973" y="1718"/>
                  </a:lnTo>
                  <a:lnTo>
                    <a:pt x="2018" y="1689"/>
                  </a:lnTo>
                  <a:lnTo>
                    <a:pt x="2048" y="1599"/>
                  </a:lnTo>
                  <a:lnTo>
                    <a:pt x="2062" y="1554"/>
                  </a:lnTo>
                  <a:lnTo>
                    <a:pt x="2062" y="1509"/>
                  </a:lnTo>
                  <a:lnTo>
                    <a:pt x="2048" y="1464"/>
                  </a:lnTo>
                  <a:lnTo>
                    <a:pt x="2033" y="1420"/>
                  </a:lnTo>
                  <a:lnTo>
                    <a:pt x="1928" y="1255"/>
                  </a:lnTo>
                  <a:lnTo>
                    <a:pt x="1823" y="1076"/>
                  </a:lnTo>
                  <a:lnTo>
                    <a:pt x="1674" y="882"/>
                  </a:lnTo>
                  <a:lnTo>
                    <a:pt x="1495" y="673"/>
                  </a:lnTo>
                  <a:lnTo>
                    <a:pt x="1286" y="463"/>
                  </a:lnTo>
                  <a:lnTo>
                    <a:pt x="1181" y="359"/>
                  </a:lnTo>
                  <a:lnTo>
                    <a:pt x="1062" y="269"/>
                  </a:lnTo>
                  <a:lnTo>
                    <a:pt x="927" y="180"/>
                  </a:lnTo>
                  <a:lnTo>
                    <a:pt x="808" y="105"/>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4"/>
            <p:cNvSpPr/>
            <p:nvPr/>
          </p:nvSpPr>
          <p:spPr>
            <a:xfrm>
              <a:off x="6609019" y="1712683"/>
              <a:ext cx="127229" cy="219987"/>
            </a:xfrm>
            <a:custGeom>
              <a:avLst/>
              <a:gdLst/>
              <a:ahLst/>
              <a:cxnLst/>
              <a:rect l="l" t="t" r="r" b="b"/>
              <a:pathLst>
                <a:path w="4632" h="8009" extrusionOk="0">
                  <a:moveTo>
                    <a:pt x="299" y="1"/>
                  </a:moveTo>
                  <a:lnTo>
                    <a:pt x="180" y="16"/>
                  </a:lnTo>
                  <a:lnTo>
                    <a:pt x="75" y="31"/>
                  </a:lnTo>
                  <a:lnTo>
                    <a:pt x="150" y="180"/>
                  </a:lnTo>
                  <a:lnTo>
                    <a:pt x="329" y="599"/>
                  </a:lnTo>
                  <a:lnTo>
                    <a:pt x="449" y="897"/>
                  </a:lnTo>
                  <a:lnTo>
                    <a:pt x="568" y="1226"/>
                  </a:lnTo>
                  <a:lnTo>
                    <a:pt x="673" y="1614"/>
                  </a:lnTo>
                  <a:lnTo>
                    <a:pt x="778" y="2033"/>
                  </a:lnTo>
                  <a:lnTo>
                    <a:pt x="867" y="2466"/>
                  </a:lnTo>
                  <a:lnTo>
                    <a:pt x="942" y="2929"/>
                  </a:lnTo>
                  <a:lnTo>
                    <a:pt x="957" y="3168"/>
                  </a:lnTo>
                  <a:lnTo>
                    <a:pt x="972" y="3407"/>
                  </a:lnTo>
                  <a:lnTo>
                    <a:pt x="987" y="3646"/>
                  </a:lnTo>
                  <a:lnTo>
                    <a:pt x="972" y="3900"/>
                  </a:lnTo>
                  <a:lnTo>
                    <a:pt x="957" y="4139"/>
                  </a:lnTo>
                  <a:lnTo>
                    <a:pt x="927" y="4378"/>
                  </a:lnTo>
                  <a:lnTo>
                    <a:pt x="882" y="4632"/>
                  </a:lnTo>
                  <a:lnTo>
                    <a:pt x="822" y="4871"/>
                  </a:lnTo>
                  <a:lnTo>
                    <a:pt x="763" y="5110"/>
                  </a:lnTo>
                  <a:lnTo>
                    <a:pt x="673" y="5334"/>
                  </a:lnTo>
                  <a:lnTo>
                    <a:pt x="568" y="5573"/>
                  </a:lnTo>
                  <a:lnTo>
                    <a:pt x="449" y="5798"/>
                  </a:lnTo>
                  <a:lnTo>
                    <a:pt x="344" y="5992"/>
                  </a:lnTo>
                  <a:lnTo>
                    <a:pt x="240" y="6291"/>
                  </a:lnTo>
                  <a:lnTo>
                    <a:pt x="120" y="6664"/>
                  </a:lnTo>
                  <a:lnTo>
                    <a:pt x="1" y="7112"/>
                  </a:lnTo>
                  <a:lnTo>
                    <a:pt x="987" y="7336"/>
                  </a:lnTo>
                  <a:lnTo>
                    <a:pt x="1868" y="7530"/>
                  </a:lnTo>
                  <a:lnTo>
                    <a:pt x="2750" y="7695"/>
                  </a:lnTo>
                  <a:lnTo>
                    <a:pt x="3646" y="7859"/>
                  </a:lnTo>
                  <a:lnTo>
                    <a:pt x="4527" y="8009"/>
                  </a:lnTo>
                  <a:lnTo>
                    <a:pt x="4572" y="7545"/>
                  </a:lnTo>
                  <a:lnTo>
                    <a:pt x="4602" y="7112"/>
                  </a:lnTo>
                  <a:lnTo>
                    <a:pt x="4632" y="6679"/>
                  </a:lnTo>
                  <a:lnTo>
                    <a:pt x="4632" y="6276"/>
                  </a:lnTo>
                  <a:lnTo>
                    <a:pt x="4632" y="5872"/>
                  </a:lnTo>
                  <a:lnTo>
                    <a:pt x="4602" y="5499"/>
                  </a:lnTo>
                  <a:lnTo>
                    <a:pt x="4572" y="5155"/>
                  </a:lnTo>
                  <a:lnTo>
                    <a:pt x="4527" y="4811"/>
                  </a:lnTo>
                  <a:lnTo>
                    <a:pt x="4468" y="4498"/>
                  </a:lnTo>
                  <a:lnTo>
                    <a:pt x="4393" y="4199"/>
                  </a:lnTo>
                  <a:lnTo>
                    <a:pt x="4303" y="3900"/>
                  </a:lnTo>
                  <a:lnTo>
                    <a:pt x="4199" y="3616"/>
                  </a:lnTo>
                  <a:lnTo>
                    <a:pt x="4094" y="3332"/>
                  </a:lnTo>
                  <a:lnTo>
                    <a:pt x="3975" y="3079"/>
                  </a:lnTo>
                  <a:lnTo>
                    <a:pt x="3855" y="2825"/>
                  </a:lnTo>
                  <a:lnTo>
                    <a:pt x="3721" y="2571"/>
                  </a:lnTo>
                  <a:lnTo>
                    <a:pt x="3586" y="2346"/>
                  </a:lnTo>
                  <a:lnTo>
                    <a:pt x="3437" y="2122"/>
                  </a:lnTo>
                  <a:lnTo>
                    <a:pt x="3287" y="1913"/>
                  </a:lnTo>
                  <a:lnTo>
                    <a:pt x="3138" y="1719"/>
                  </a:lnTo>
                  <a:lnTo>
                    <a:pt x="2974" y="1525"/>
                  </a:lnTo>
                  <a:lnTo>
                    <a:pt x="2809" y="1346"/>
                  </a:lnTo>
                  <a:lnTo>
                    <a:pt x="2645" y="1181"/>
                  </a:lnTo>
                  <a:lnTo>
                    <a:pt x="2481" y="1017"/>
                  </a:lnTo>
                  <a:lnTo>
                    <a:pt x="2301" y="867"/>
                  </a:lnTo>
                  <a:lnTo>
                    <a:pt x="2137" y="733"/>
                  </a:lnTo>
                  <a:lnTo>
                    <a:pt x="1793" y="509"/>
                  </a:lnTo>
                  <a:lnTo>
                    <a:pt x="1465" y="315"/>
                  </a:lnTo>
                  <a:lnTo>
                    <a:pt x="1136" y="165"/>
                  </a:lnTo>
                  <a:lnTo>
                    <a:pt x="987" y="106"/>
                  </a:lnTo>
                  <a:lnTo>
                    <a:pt x="837" y="61"/>
                  </a:lnTo>
                  <a:lnTo>
                    <a:pt x="688" y="31"/>
                  </a:lnTo>
                  <a:lnTo>
                    <a:pt x="55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4"/>
            <p:cNvSpPr/>
            <p:nvPr/>
          </p:nvSpPr>
          <p:spPr>
            <a:xfrm>
              <a:off x="6587678" y="1823895"/>
              <a:ext cx="579042" cy="1208515"/>
            </a:xfrm>
            <a:custGeom>
              <a:avLst/>
              <a:gdLst/>
              <a:ahLst/>
              <a:cxnLst/>
              <a:rect l="l" t="t" r="r" b="b"/>
              <a:pathLst>
                <a:path w="21081" h="43998" extrusionOk="0">
                  <a:moveTo>
                    <a:pt x="8621" y="1"/>
                  </a:moveTo>
                  <a:lnTo>
                    <a:pt x="8292" y="16"/>
                  </a:lnTo>
                  <a:lnTo>
                    <a:pt x="7964" y="30"/>
                  </a:lnTo>
                  <a:lnTo>
                    <a:pt x="7635" y="60"/>
                  </a:lnTo>
                  <a:lnTo>
                    <a:pt x="7321" y="105"/>
                  </a:lnTo>
                  <a:lnTo>
                    <a:pt x="7097" y="150"/>
                  </a:lnTo>
                  <a:lnTo>
                    <a:pt x="6858" y="210"/>
                  </a:lnTo>
                  <a:lnTo>
                    <a:pt x="6634" y="299"/>
                  </a:lnTo>
                  <a:lnTo>
                    <a:pt x="6410" y="389"/>
                  </a:lnTo>
                  <a:lnTo>
                    <a:pt x="6186" y="509"/>
                  </a:lnTo>
                  <a:lnTo>
                    <a:pt x="5962" y="628"/>
                  </a:lnTo>
                  <a:lnTo>
                    <a:pt x="5723" y="762"/>
                  </a:lnTo>
                  <a:lnTo>
                    <a:pt x="5499" y="912"/>
                  </a:lnTo>
                  <a:lnTo>
                    <a:pt x="5275" y="1076"/>
                  </a:lnTo>
                  <a:lnTo>
                    <a:pt x="5065" y="1241"/>
                  </a:lnTo>
                  <a:lnTo>
                    <a:pt x="4632" y="1599"/>
                  </a:lnTo>
                  <a:lnTo>
                    <a:pt x="4199" y="1988"/>
                  </a:lnTo>
                  <a:lnTo>
                    <a:pt x="3810" y="2406"/>
                  </a:lnTo>
                  <a:lnTo>
                    <a:pt x="3422" y="2824"/>
                  </a:lnTo>
                  <a:lnTo>
                    <a:pt x="3078" y="3242"/>
                  </a:lnTo>
                  <a:lnTo>
                    <a:pt x="2765" y="3661"/>
                  </a:lnTo>
                  <a:lnTo>
                    <a:pt x="2466" y="4079"/>
                  </a:lnTo>
                  <a:lnTo>
                    <a:pt x="2227" y="4467"/>
                  </a:lnTo>
                  <a:lnTo>
                    <a:pt x="2018" y="4826"/>
                  </a:lnTo>
                  <a:lnTo>
                    <a:pt x="1868" y="5140"/>
                  </a:lnTo>
                  <a:lnTo>
                    <a:pt x="1764" y="5424"/>
                  </a:lnTo>
                  <a:lnTo>
                    <a:pt x="1659" y="5782"/>
                  </a:lnTo>
                  <a:lnTo>
                    <a:pt x="1555" y="6126"/>
                  </a:lnTo>
                  <a:lnTo>
                    <a:pt x="1480" y="6499"/>
                  </a:lnTo>
                  <a:lnTo>
                    <a:pt x="1405" y="6918"/>
                  </a:lnTo>
                  <a:lnTo>
                    <a:pt x="1360" y="7411"/>
                  </a:lnTo>
                  <a:lnTo>
                    <a:pt x="1316" y="7978"/>
                  </a:lnTo>
                  <a:lnTo>
                    <a:pt x="1271" y="8651"/>
                  </a:lnTo>
                  <a:lnTo>
                    <a:pt x="1256" y="9457"/>
                  </a:lnTo>
                  <a:lnTo>
                    <a:pt x="1226" y="11668"/>
                  </a:lnTo>
                  <a:lnTo>
                    <a:pt x="1226" y="12759"/>
                  </a:lnTo>
                  <a:lnTo>
                    <a:pt x="1241" y="13835"/>
                  </a:lnTo>
                  <a:lnTo>
                    <a:pt x="1286" y="14925"/>
                  </a:lnTo>
                  <a:lnTo>
                    <a:pt x="1360" y="16031"/>
                  </a:lnTo>
                  <a:lnTo>
                    <a:pt x="1405" y="16583"/>
                  </a:lnTo>
                  <a:lnTo>
                    <a:pt x="1465" y="17151"/>
                  </a:lnTo>
                  <a:lnTo>
                    <a:pt x="1540" y="17734"/>
                  </a:lnTo>
                  <a:lnTo>
                    <a:pt x="1614" y="18316"/>
                  </a:lnTo>
                  <a:lnTo>
                    <a:pt x="1659" y="18600"/>
                  </a:lnTo>
                  <a:lnTo>
                    <a:pt x="1704" y="18899"/>
                  </a:lnTo>
                  <a:lnTo>
                    <a:pt x="1734" y="19213"/>
                  </a:lnTo>
                  <a:lnTo>
                    <a:pt x="1779" y="19885"/>
                  </a:lnTo>
                  <a:lnTo>
                    <a:pt x="1809" y="20617"/>
                  </a:lnTo>
                  <a:lnTo>
                    <a:pt x="1809" y="21424"/>
                  </a:lnTo>
                  <a:lnTo>
                    <a:pt x="1779" y="22260"/>
                  </a:lnTo>
                  <a:lnTo>
                    <a:pt x="1734" y="23142"/>
                  </a:lnTo>
                  <a:lnTo>
                    <a:pt x="1689" y="24083"/>
                  </a:lnTo>
                  <a:lnTo>
                    <a:pt x="1614" y="25039"/>
                  </a:lnTo>
                  <a:lnTo>
                    <a:pt x="1584" y="25338"/>
                  </a:lnTo>
                  <a:lnTo>
                    <a:pt x="1570" y="25487"/>
                  </a:lnTo>
                  <a:lnTo>
                    <a:pt x="1540" y="25786"/>
                  </a:lnTo>
                  <a:lnTo>
                    <a:pt x="1435" y="26966"/>
                  </a:lnTo>
                  <a:lnTo>
                    <a:pt x="1301" y="28177"/>
                  </a:lnTo>
                  <a:lnTo>
                    <a:pt x="1271" y="28565"/>
                  </a:lnTo>
                  <a:lnTo>
                    <a:pt x="1256" y="28655"/>
                  </a:lnTo>
                  <a:lnTo>
                    <a:pt x="1151" y="29611"/>
                  </a:lnTo>
                  <a:lnTo>
                    <a:pt x="1062" y="30432"/>
                  </a:lnTo>
                  <a:lnTo>
                    <a:pt x="1002" y="30881"/>
                  </a:lnTo>
                  <a:lnTo>
                    <a:pt x="987" y="31000"/>
                  </a:lnTo>
                  <a:lnTo>
                    <a:pt x="867" y="32046"/>
                  </a:lnTo>
                  <a:lnTo>
                    <a:pt x="703" y="33420"/>
                  </a:lnTo>
                  <a:lnTo>
                    <a:pt x="583" y="34466"/>
                  </a:lnTo>
                  <a:lnTo>
                    <a:pt x="419" y="35915"/>
                  </a:lnTo>
                  <a:lnTo>
                    <a:pt x="270" y="37290"/>
                  </a:lnTo>
                  <a:lnTo>
                    <a:pt x="150" y="38559"/>
                  </a:lnTo>
                  <a:lnTo>
                    <a:pt x="61" y="39725"/>
                  </a:lnTo>
                  <a:lnTo>
                    <a:pt x="31" y="40248"/>
                  </a:lnTo>
                  <a:lnTo>
                    <a:pt x="16" y="40741"/>
                  </a:lnTo>
                  <a:lnTo>
                    <a:pt x="1" y="41189"/>
                  </a:lnTo>
                  <a:lnTo>
                    <a:pt x="16" y="41592"/>
                  </a:lnTo>
                  <a:lnTo>
                    <a:pt x="31" y="41966"/>
                  </a:lnTo>
                  <a:lnTo>
                    <a:pt x="76" y="42279"/>
                  </a:lnTo>
                  <a:lnTo>
                    <a:pt x="120" y="42548"/>
                  </a:lnTo>
                  <a:lnTo>
                    <a:pt x="180" y="42758"/>
                  </a:lnTo>
                  <a:lnTo>
                    <a:pt x="240" y="42892"/>
                  </a:lnTo>
                  <a:lnTo>
                    <a:pt x="300" y="42997"/>
                  </a:lnTo>
                  <a:lnTo>
                    <a:pt x="389" y="43116"/>
                  </a:lnTo>
                  <a:lnTo>
                    <a:pt x="479" y="43221"/>
                  </a:lnTo>
                  <a:lnTo>
                    <a:pt x="569" y="43325"/>
                  </a:lnTo>
                  <a:lnTo>
                    <a:pt x="688" y="43415"/>
                  </a:lnTo>
                  <a:lnTo>
                    <a:pt x="808" y="43504"/>
                  </a:lnTo>
                  <a:lnTo>
                    <a:pt x="942" y="43579"/>
                  </a:lnTo>
                  <a:lnTo>
                    <a:pt x="1091" y="43654"/>
                  </a:lnTo>
                  <a:lnTo>
                    <a:pt x="1256" y="43729"/>
                  </a:lnTo>
                  <a:lnTo>
                    <a:pt x="1420" y="43788"/>
                  </a:lnTo>
                  <a:lnTo>
                    <a:pt x="1599" y="43833"/>
                  </a:lnTo>
                  <a:lnTo>
                    <a:pt x="1794" y="43878"/>
                  </a:lnTo>
                  <a:lnTo>
                    <a:pt x="2003" y="43923"/>
                  </a:lnTo>
                  <a:lnTo>
                    <a:pt x="2212" y="43953"/>
                  </a:lnTo>
                  <a:lnTo>
                    <a:pt x="2451" y="43983"/>
                  </a:lnTo>
                  <a:lnTo>
                    <a:pt x="2929" y="43997"/>
                  </a:lnTo>
                  <a:lnTo>
                    <a:pt x="3452" y="43997"/>
                  </a:lnTo>
                  <a:lnTo>
                    <a:pt x="4035" y="43953"/>
                  </a:lnTo>
                  <a:lnTo>
                    <a:pt x="4647" y="43863"/>
                  </a:lnTo>
                  <a:lnTo>
                    <a:pt x="5304" y="43744"/>
                  </a:lnTo>
                  <a:lnTo>
                    <a:pt x="5992" y="43594"/>
                  </a:lnTo>
                  <a:lnTo>
                    <a:pt x="6739" y="43400"/>
                  </a:lnTo>
                  <a:lnTo>
                    <a:pt x="7515" y="43161"/>
                  </a:lnTo>
                  <a:lnTo>
                    <a:pt x="7919" y="43026"/>
                  </a:lnTo>
                  <a:lnTo>
                    <a:pt x="8352" y="42922"/>
                  </a:lnTo>
                  <a:lnTo>
                    <a:pt x="8785" y="42817"/>
                  </a:lnTo>
                  <a:lnTo>
                    <a:pt x="9234" y="42713"/>
                  </a:lnTo>
                  <a:lnTo>
                    <a:pt x="9682" y="42638"/>
                  </a:lnTo>
                  <a:lnTo>
                    <a:pt x="10145" y="42563"/>
                  </a:lnTo>
                  <a:lnTo>
                    <a:pt x="11101" y="42414"/>
                  </a:lnTo>
                  <a:lnTo>
                    <a:pt x="12057" y="42309"/>
                  </a:lnTo>
                  <a:lnTo>
                    <a:pt x="13028" y="42205"/>
                  </a:lnTo>
                  <a:lnTo>
                    <a:pt x="14911" y="42025"/>
                  </a:lnTo>
                  <a:lnTo>
                    <a:pt x="15822" y="41936"/>
                  </a:lnTo>
                  <a:lnTo>
                    <a:pt x="16673" y="41831"/>
                  </a:lnTo>
                  <a:lnTo>
                    <a:pt x="17480" y="41712"/>
                  </a:lnTo>
                  <a:lnTo>
                    <a:pt x="17854" y="41637"/>
                  </a:lnTo>
                  <a:lnTo>
                    <a:pt x="18212" y="41562"/>
                  </a:lnTo>
                  <a:lnTo>
                    <a:pt x="18541" y="41488"/>
                  </a:lnTo>
                  <a:lnTo>
                    <a:pt x="18855" y="41398"/>
                  </a:lnTo>
                  <a:lnTo>
                    <a:pt x="19153" y="41293"/>
                  </a:lnTo>
                  <a:lnTo>
                    <a:pt x="19422" y="41189"/>
                  </a:lnTo>
                  <a:lnTo>
                    <a:pt x="19661" y="41069"/>
                  </a:lnTo>
                  <a:lnTo>
                    <a:pt x="19871" y="40935"/>
                  </a:lnTo>
                  <a:lnTo>
                    <a:pt x="20065" y="40785"/>
                  </a:lnTo>
                  <a:lnTo>
                    <a:pt x="20214" y="40636"/>
                  </a:lnTo>
                  <a:lnTo>
                    <a:pt x="20378" y="40427"/>
                  </a:lnTo>
                  <a:lnTo>
                    <a:pt x="20513" y="40158"/>
                  </a:lnTo>
                  <a:lnTo>
                    <a:pt x="20647" y="39859"/>
                  </a:lnTo>
                  <a:lnTo>
                    <a:pt x="20767" y="39516"/>
                  </a:lnTo>
                  <a:lnTo>
                    <a:pt x="20871" y="39142"/>
                  </a:lnTo>
                  <a:lnTo>
                    <a:pt x="20961" y="38709"/>
                  </a:lnTo>
                  <a:lnTo>
                    <a:pt x="21021" y="38246"/>
                  </a:lnTo>
                  <a:lnTo>
                    <a:pt x="21066" y="37738"/>
                  </a:lnTo>
                  <a:lnTo>
                    <a:pt x="21081" y="37200"/>
                  </a:lnTo>
                  <a:lnTo>
                    <a:pt x="21066" y="36602"/>
                  </a:lnTo>
                  <a:lnTo>
                    <a:pt x="21036" y="35990"/>
                  </a:lnTo>
                  <a:lnTo>
                    <a:pt x="20976" y="35318"/>
                  </a:lnTo>
                  <a:lnTo>
                    <a:pt x="20886" y="34615"/>
                  </a:lnTo>
                  <a:lnTo>
                    <a:pt x="20767" y="33883"/>
                  </a:lnTo>
                  <a:lnTo>
                    <a:pt x="20618" y="33092"/>
                  </a:lnTo>
                  <a:lnTo>
                    <a:pt x="20423" y="32285"/>
                  </a:lnTo>
                  <a:lnTo>
                    <a:pt x="20169" y="31254"/>
                  </a:lnTo>
                  <a:lnTo>
                    <a:pt x="19841" y="29924"/>
                  </a:lnTo>
                  <a:lnTo>
                    <a:pt x="19602" y="28909"/>
                  </a:lnTo>
                  <a:lnTo>
                    <a:pt x="19273" y="27549"/>
                  </a:lnTo>
                  <a:lnTo>
                    <a:pt x="19124" y="26877"/>
                  </a:lnTo>
                  <a:lnTo>
                    <a:pt x="19049" y="26518"/>
                  </a:lnTo>
                  <a:lnTo>
                    <a:pt x="18944" y="26055"/>
                  </a:lnTo>
                  <a:lnTo>
                    <a:pt x="18810" y="25383"/>
                  </a:lnTo>
                  <a:lnTo>
                    <a:pt x="18675" y="24740"/>
                  </a:lnTo>
                  <a:lnTo>
                    <a:pt x="18571" y="24128"/>
                  </a:lnTo>
                  <a:lnTo>
                    <a:pt x="18481" y="23530"/>
                  </a:lnTo>
                  <a:lnTo>
                    <a:pt x="18377" y="22753"/>
                  </a:lnTo>
                  <a:lnTo>
                    <a:pt x="18317" y="21977"/>
                  </a:lnTo>
                  <a:lnTo>
                    <a:pt x="18287" y="21185"/>
                  </a:lnTo>
                  <a:lnTo>
                    <a:pt x="18272" y="20408"/>
                  </a:lnTo>
                  <a:lnTo>
                    <a:pt x="18272" y="19616"/>
                  </a:lnTo>
                  <a:lnTo>
                    <a:pt x="18287" y="18809"/>
                  </a:lnTo>
                  <a:lnTo>
                    <a:pt x="18332" y="18018"/>
                  </a:lnTo>
                  <a:lnTo>
                    <a:pt x="18377" y="17226"/>
                  </a:lnTo>
                  <a:lnTo>
                    <a:pt x="18511" y="15269"/>
                  </a:lnTo>
                  <a:lnTo>
                    <a:pt x="18571" y="14298"/>
                  </a:lnTo>
                  <a:lnTo>
                    <a:pt x="18631" y="13342"/>
                  </a:lnTo>
                  <a:lnTo>
                    <a:pt x="18660" y="12415"/>
                  </a:lnTo>
                  <a:lnTo>
                    <a:pt x="18690" y="11519"/>
                  </a:lnTo>
                  <a:lnTo>
                    <a:pt x="18675" y="10638"/>
                  </a:lnTo>
                  <a:lnTo>
                    <a:pt x="18660" y="10204"/>
                  </a:lnTo>
                  <a:lnTo>
                    <a:pt x="18631" y="9786"/>
                  </a:lnTo>
                  <a:lnTo>
                    <a:pt x="18586" y="9353"/>
                  </a:lnTo>
                  <a:lnTo>
                    <a:pt x="18526" y="8919"/>
                  </a:lnTo>
                  <a:lnTo>
                    <a:pt x="18466" y="8516"/>
                  </a:lnTo>
                  <a:lnTo>
                    <a:pt x="18377" y="8113"/>
                  </a:lnTo>
                  <a:lnTo>
                    <a:pt x="18272" y="7709"/>
                  </a:lnTo>
                  <a:lnTo>
                    <a:pt x="18167" y="7336"/>
                  </a:lnTo>
                  <a:lnTo>
                    <a:pt x="18033" y="6962"/>
                  </a:lnTo>
                  <a:lnTo>
                    <a:pt x="17869" y="6604"/>
                  </a:lnTo>
                  <a:lnTo>
                    <a:pt x="17645" y="6171"/>
                  </a:lnTo>
                  <a:lnTo>
                    <a:pt x="17391" y="5737"/>
                  </a:lnTo>
                  <a:lnTo>
                    <a:pt x="17107" y="5319"/>
                  </a:lnTo>
                  <a:lnTo>
                    <a:pt x="16808" y="4916"/>
                  </a:lnTo>
                  <a:lnTo>
                    <a:pt x="16479" y="4512"/>
                  </a:lnTo>
                  <a:lnTo>
                    <a:pt x="16136" y="4139"/>
                  </a:lnTo>
                  <a:lnTo>
                    <a:pt x="15762" y="3765"/>
                  </a:lnTo>
                  <a:lnTo>
                    <a:pt x="15389" y="3407"/>
                  </a:lnTo>
                  <a:lnTo>
                    <a:pt x="15015" y="3063"/>
                  </a:lnTo>
                  <a:lnTo>
                    <a:pt x="14627" y="2735"/>
                  </a:lnTo>
                  <a:lnTo>
                    <a:pt x="14223" y="2421"/>
                  </a:lnTo>
                  <a:lnTo>
                    <a:pt x="13835" y="2137"/>
                  </a:lnTo>
                  <a:lnTo>
                    <a:pt x="13446" y="1853"/>
                  </a:lnTo>
                  <a:lnTo>
                    <a:pt x="13058" y="1584"/>
                  </a:lnTo>
                  <a:lnTo>
                    <a:pt x="12311" y="1106"/>
                  </a:lnTo>
                  <a:lnTo>
                    <a:pt x="12027" y="927"/>
                  </a:lnTo>
                  <a:lnTo>
                    <a:pt x="11743" y="777"/>
                  </a:lnTo>
                  <a:lnTo>
                    <a:pt x="11445" y="643"/>
                  </a:lnTo>
                  <a:lnTo>
                    <a:pt x="11146" y="509"/>
                  </a:lnTo>
                  <a:lnTo>
                    <a:pt x="10847" y="404"/>
                  </a:lnTo>
                  <a:lnTo>
                    <a:pt x="10533" y="299"/>
                  </a:lnTo>
                  <a:lnTo>
                    <a:pt x="10220" y="210"/>
                  </a:lnTo>
                  <a:lnTo>
                    <a:pt x="9906" y="150"/>
                  </a:lnTo>
                  <a:lnTo>
                    <a:pt x="9592" y="90"/>
                  </a:lnTo>
                  <a:lnTo>
                    <a:pt x="9263" y="45"/>
                  </a:lnTo>
                  <a:lnTo>
                    <a:pt x="8935" y="16"/>
                  </a:lnTo>
                  <a:lnTo>
                    <a:pt x="8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4"/>
            <p:cNvSpPr/>
            <p:nvPr/>
          </p:nvSpPr>
          <p:spPr>
            <a:xfrm>
              <a:off x="6677549" y="1690133"/>
              <a:ext cx="206446" cy="238033"/>
            </a:xfrm>
            <a:custGeom>
              <a:avLst/>
              <a:gdLst/>
              <a:ahLst/>
              <a:cxnLst/>
              <a:rect l="l" t="t" r="r" b="b"/>
              <a:pathLst>
                <a:path w="7516" h="8666" extrusionOk="0">
                  <a:moveTo>
                    <a:pt x="5110" y="0"/>
                  </a:moveTo>
                  <a:lnTo>
                    <a:pt x="1" y="3392"/>
                  </a:lnTo>
                  <a:lnTo>
                    <a:pt x="314" y="4019"/>
                  </a:lnTo>
                  <a:lnTo>
                    <a:pt x="344" y="4094"/>
                  </a:lnTo>
                  <a:lnTo>
                    <a:pt x="359" y="4094"/>
                  </a:lnTo>
                  <a:lnTo>
                    <a:pt x="598" y="4557"/>
                  </a:lnTo>
                  <a:lnTo>
                    <a:pt x="897" y="5095"/>
                  </a:lnTo>
                  <a:lnTo>
                    <a:pt x="1151" y="5513"/>
                  </a:lnTo>
                  <a:lnTo>
                    <a:pt x="1390" y="5916"/>
                  </a:lnTo>
                  <a:lnTo>
                    <a:pt x="1853" y="6648"/>
                  </a:lnTo>
                  <a:lnTo>
                    <a:pt x="2107" y="7007"/>
                  </a:lnTo>
                  <a:lnTo>
                    <a:pt x="2361" y="7365"/>
                  </a:lnTo>
                  <a:lnTo>
                    <a:pt x="2630" y="7724"/>
                  </a:lnTo>
                  <a:lnTo>
                    <a:pt x="2899" y="8053"/>
                  </a:lnTo>
                  <a:lnTo>
                    <a:pt x="3168" y="8366"/>
                  </a:lnTo>
                  <a:lnTo>
                    <a:pt x="3437" y="8665"/>
                  </a:lnTo>
                  <a:lnTo>
                    <a:pt x="3825" y="8516"/>
                  </a:lnTo>
                  <a:lnTo>
                    <a:pt x="4199" y="8351"/>
                  </a:lnTo>
                  <a:lnTo>
                    <a:pt x="4557" y="8187"/>
                  </a:lnTo>
                  <a:lnTo>
                    <a:pt x="4901" y="8023"/>
                  </a:lnTo>
                  <a:lnTo>
                    <a:pt x="5229" y="7844"/>
                  </a:lnTo>
                  <a:lnTo>
                    <a:pt x="5528" y="7649"/>
                  </a:lnTo>
                  <a:lnTo>
                    <a:pt x="5812" y="7470"/>
                  </a:lnTo>
                  <a:lnTo>
                    <a:pt x="6081" y="7261"/>
                  </a:lnTo>
                  <a:lnTo>
                    <a:pt x="6335" y="7067"/>
                  </a:lnTo>
                  <a:lnTo>
                    <a:pt x="6559" y="6843"/>
                  </a:lnTo>
                  <a:lnTo>
                    <a:pt x="6768" y="6633"/>
                  </a:lnTo>
                  <a:lnTo>
                    <a:pt x="6962" y="6409"/>
                  </a:lnTo>
                  <a:lnTo>
                    <a:pt x="7127" y="6170"/>
                  </a:lnTo>
                  <a:lnTo>
                    <a:pt x="7276" y="5931"/>
                  </a:lnTo>
                  <a:lnTo>
                    <a:pt x="7411" y="5677"/>
                  </a:lnTo>
                  <a:lnTo>
                    <a:pt x="7515" y="5408"/>
                  </a:lnTo>
                  <a:lnTo>
                    <a:pt x="7411" y="5289"/>
                  </a:lnTo>
                  <a:lnTo>
                    <a:pt x="7142" y="4945"/>
                  </a:lnTo>
                  <a:lnTo>
                    <a:pt x="6768" y="4393"/>
                  </a:lnTo>
                  <a:lnTo>
                    <a:pt x="6559" y="4064"/>
                  </a:lnTo>
                  <a:lnTo>
                    <a:pt x="6350" y="3690"/>
                  </a:lnTo>
                  <a:lnTo>
                    <a:pt x="6126" y="3302"/>
                  </a:lnTo>
                  <a:lnTo>
                    <a:pt x="5917" y="2869"/>
                  </a:lnTo>
                  <a:lnTo>
                    <a:pt x="5708" y="2420"/>
                  </a:lnTo>
                  <a:lnTo>
                    <a:pt x="5528" y="1957"/>
                  </a:lnTo>
                  <a:lnTo>
                    <a:pt x="5364" y="1479"/>
                  </a:lnTo>
                  <a:lnTo>
                    <a:pt x="5304" y="1240"/>
                  </a:lnTo>
                  <a:lnTo>
                    <a:pt x="5244" y="986"/>
                  </a:lnTo>
                  <a:lnTo>
                    <a:pt x="5200" y="747"/>
                  </a:lnTo>
                  <a:lnTo>
                    <a:pt x="5155" y="493"/>
                  </a:lnTo>
                  <a:lnTo>
                    <a:pt x="5125" y="254"/>
                  </a:lnTo>
                  <a:lnTo>
                    <a:pt x="5110"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4"/>
            <p:cNvSpPr/>
            <p:nvPr/>
          </p:nvSpPr>
          <p:spPr>
            <a:xfrm>
              <a:off x="6686173" y="1776707"/>
              <a:ext cx="49277" cy="75948"/>
            </a:xfrm>
            <a:custGeom>
              <a:avLst/>
              <a:gdLst/>
              <a:ahLst/>
              <a:cxnLst/>
              <a:rect l="l" t="t" r="r" b="b"/>
              <a:pathLst>
                <a:path w="1794" h="2765" extrusionOk="0">
                  <a:moveTo>
                    <a:pt x="1793" y="1"/>
                  </a:moveTo>
                  <a:lnTo>
                    <a:pt x="0" y="867"/>
                  </a:lnTo>
                  <a:lnTo>
                    <a:pt x="30" y="942"/>
                  </a:lnTo>
                  <a:lnTo>
                    <a:pt x="45" y="942"/>
                  </a:lnTo>
                  <a:lnTo>
                    <a:pt x="284" y="1405"/>
                  </a:lnTo>
                  <a:lnTo>
                    <a:pt x="583" y="1943"/>
                  </a:lnTo>
                  <a:lnTo>
                    <a:pt x="837" y="2361"/>
                  </a:lnTo>
                  <a:lnTo>
                    <a:pt x="1076" y="2764"/>
                  </a:lnTo>
                  <a:lnTo>
                    <a:pt x="1181" y="2570"/>
                  </a:lnTo>
                  <a:lnTo>
                    <a:pt x="1270" y="2346"/>
                  </a:lnTo>
                  <a:lnTo>
                    <a:pt x="1345" y="2122"/>
                  </a:lnTo>
                  <a:lnTo>
                    <a:pt x="1420" y="1898"/>
                  </a:lnTo>
                  <a:lnTo>
                    <a:pt x="1539" y="1435"/>
                  </a:lnTo>
                  <a:lnTo>
                    <a:pt x="1629" y="1001"/>
                  </a:lnTo>
                  <a:lnTo>
                    <a:pt x="1703" y="613"/>
                  </a:lnTo>
                  <a:lnTo>
                    <a:pt x="1748" y="299"/>
                  </a:lnTo>
                  <a:lnTo>
                    <a:pt x="1793"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4"/>
            <p:cNvSpPr/>
            <p:nvPr/>
          </p:nvSpPr>
          <p:spPr>
            <a:xfrm>
              <a:off x="6551586" y="1523108"/>
              <a:ext cx="335268" cy="314778"/>
            </a:xfrm>
            <a:custGeom>
              <a:avLst/>
              <a:gdLst/>
              <a:ahLst/>
              <a:cxnLst/>
              <a:rect l="l" t="t" r="r" b="b"/>
              <a:pathLst>
                <a:path w="12206" h="11460" extrusionOk="0">
                  <a:moveTo>
                    <a:pt x="8665" y="1"/>
                  </a:moveTo>
                  <a:lnTo>
                    <a:pt x="8277" y="16"/>
                  </a:lnTo>
                  <a:lnTo>
                    <a:pt x="7873" y="46"/>
                  </a:lnTo>
                  <a:lnTo>
                    <a:pt x="7440" y="91"/>
                  </a:lnTo>
                  <a:lnTo>
                    <a:pt x="7007" y="150"/>
                  </a:lnTo>
                  <a:lnTo>
                    <a:pt x="6559" y="240"/>
                  </a:lnTo>
                  <a:lnTo>
                    <a:pt x="6110" y="330"/>
                  </a:lnTo>
                  <a:lnTo>
                    <a:pt x="5647" y="449"/>
                  </a:lnTo>
                  <a:lnTo>
                    <a:pt x="5199" y="554"/>
                  </a:lnTo>
                  <a:lnTo>
                    <a:pt x="4348" y="808"/>
                  </a:lnTo>
                  <a:lnTo>
                    <a:pt x="3541" y="1047"/>
                  </a:lnTo>
                  <a:lnTo>
                    <a:pt x="2854" y="1286"/>
                  </a:lnTo>
                  <a:lnTo>
                    <a:pt x="2704" y="1345"/>
                  </a:lnTo>
                  <a:lnTo>
                    <a:pt x="2555" y="1405"/>
                  </a:lnTo>
                  <a:lnTo>
                    <a:pt x="2420" y="1480"/>
                  </a:lnTo>
                  <a:lnTo>
                    <a:pt x="2286" y="1570"/>
                  </a:lnTo>
                  <a:lnTo>
                    <a:pt x="2151" y="1659"/>
                  </a:lnTo>
                  <a:lnTo>
                    <a:pt x="2032" y="1764"/>
                  </a:lnTo>
                  <a:lnTo>
                    <a:pt x="1912" y="1868"/>
                  </a:lnTo>
                  <a:lnTo>
                    <a:pt x="1808" y="1973"/>
                  </a:lnTo>
                  <a:lnTo>
                    <a:pt x="1703" y="2092"/>
                  </a:lnTo>
                  <a:lnTo>
                    <a:pt x="1614" y="2212"/>
                  </a:lnTo>
                  <a:lnTo>
                    <a:pt x="1524" y="2346"/>
                  </a:lnTo>
                  <a:lnTo>
                    <a:pt x="1449" y="2481"/>
                  </a:lnTo>
                  <a:lnTo>
                    <a:pt x="1375" y="2630"/>
                  </a:lnTo>
                  <a:lnTo>
                    <a:pt x="1315" y="2765"/>
                  </a:lnTo>
                  <a:lnTo>
                    <a:pt x="1255" y="2929"/>
                  </a:lnTo>
                  <a:lnTo>
                    <a:pt x="1210" y="3078"/>
                  </a:lnTo>
                  <a:lnTo>
                    <a:pt x="1151" y="3377"/>
                  </a:lnTo>
                  <a:lnTo>
                    <a:pt x="1091" y="3676"/>
                  </a:lnTo>
                  <a:lnTo>
                    <a:pt x="1046" y="3990"/>
                  </a:lnTo>
                  <a:lnTo>
                    <a:pt x="1001" y="4318"/>
                  </a:lnTo>
                  <a:lnTo>
                    <a:pt x="941" y="4991"/>
                  </a:lnTo>
                  <a:lnTo>
                    <a:pt x="897" y="5693"/>
                  </a:lnTo>
                  <a:lnTo>
                    <a:pt x="0" y="7262"/>
                  </a:lnTo>
                  <a:lnTo>
                    <a:pt x="0" y="7306"/>
                  </a:lnTo>
                  <a:lnTo>
                    <a:pt x="0" y="7336"/>
                  </a:lnTo>
                  <a:lnTo>
                    <a:pt x="15" y="7381"/>
                  </a:lnTo>
                  <a:lnTo>
                    <a:pt x="60" y="7411"/>
                  </a:lnTo>
                  <a:lnTo>
                    <a:pt x="164" y="7471"/>
                  </a:lnTo>
                  <a:lnTo>
                    <a:pt x="314" y="7530"/>
                  </a:lnTo>
                  <a:lnTo>
                    <a:pt x="478" y="7590"/>
                  </a:lnTo>
                  <a:lnTo>
                    <a:pt x="643" y="7635"/>
                  </a:lnTo>
                  <a:lnTo>
                    <a:pt x="941" y="7695"/>
                  </a:lnTo>
                  <a:lnTo>
                    <a:pt x="986" y="8128"/>
                  </a:lnTo>
                  <a:lnTo>
                    <a:pt x="1136" y="9353"/>
                  </a:lnTo>
                  <a:lnTo>
                    <a:pt x="1255" y="9936"/>
                  </a:lnTo>
                  <a:lnTo>
                    <a:pt x="1300" y="10145"/>
                  </a:lnTo>
                  <a:lnTo>
                    <a:pt x="1360" y="10339"/>
                  </a:lnTo>
                  <a:lnTo>
                    <a:pt x="1419" y="10518"/>
                  </a:lnTo>
                  <a:lnTo>
                    <a:pt x="1479" y="10683"/>
                  </a:lnTo>
                  <a:lnTo>
                    <a:pt x="1554" y="10832"/>
                  </a:lnTo>
                  <a:lnTo>
                    <a:pt x="1629" y="10967"/>
                  </a:lnTo>
                  <a:lnTo>
                    <a:pt x="1703" y="11071"/>
                  </a:lnTo>
                  <a:lnTo>
                    <a:pt x="1793" y="11176"/>
                  </a:lnTo>
                  <a:lnTo>
                    <a:pt x="1883" y="11250"/>
                  </a:lnTo>
                  <a:lnTo>
                    <a:pt x="1987" y="11325"/>
                  </a:lnTo>
                  <a:lnTo>
                    <a:pt x="2077" y="11385"/>
                  </a:lnTo>
                  <a:lnTo>
                    <a:pt x="2196" y="11415"/>
                  </a:lnTo>
                  <a:lnTo>
                    <a:pt x="2301" y="11445"/>
                  </a:lnTo>
                  <a:lnTo>
                    <a:pt x="2420" y="11460"/>
                  </a:lnTo>
                  <a:lnTo>
                    <a:pt x="2659" y="11460"/>
                  </a:lnTo>
                  <a:lnTo>
                    <a:pt x="2794" y="11430"/>
                  </a:lnTo>
                  <a:lnTo>
                    <a:pt x="2943" y="11385"/>
                  </a:lnTo>
                  <a:lnTo>
                    <a:pt x="3302" y="11265"/>
                  </a:lnTo>
                  <a:lnTo>
                    <a:pt x="3735" y="11086"/>
                  </a:lnTo>
                  <a:lnTo>
                    <a:pt x="4243" y="10862"/>
                  </a:lnTo>
                  <a:lnTo>
                    <a:pt x="4796" y="10578"/>
                  </a:lnTo>
                  <a:lnTo>
                    <a:pt x="5393" y="10264"/>
                  </a:lnTo>
                  <a:lnTo>
                    <a:pt x="6021" y="9921"/>
                  </a:lnTo>
                  <a:lnTo>
                    <a:pt x="6663" y="9532"/>
                  </a:lnTo>
                  <a:lnTo>
                    <a:pt x="7321" y="9144"/>
                  </a:lnTo>
                  <a:lnTo>
                    <a:pt x="7978" y="8726"/>
                  </a:lnTo>
                  <a:lnTo>
                    <a:pt x="8620" y="8292"/>
                  </a:lnTo>
                  <a:lnTo>
                    <a:pt x="9233" y="7859"/>
                  </a:lnTo>
                  <a:lnTo>
                    <a:pt x="9815" y="7426"/>
                  </a:lnTo>
                  <a:lnTo>
                    <a:pt x="10368" y="6993"/>
                  </a:lnTo>
                  <a:lnTo>
                    <a:pt x="10846" y="6574"/>
                  </a:lnTo>
                  <a:lnTo>
                    <a:pt x="11070" y="6365"/>
                  </a:lnTo>
                  <a:lnTo>
                    <a:pt x="11265" y="6171"/>
                  </a:lnTo>
                  <a:lnTo>
                    <a:pt x="11444" y="5977"/>
                  </a:lnTo>
                  <a:lnTo>
                    <a:pt x="11608" y="5768"/>
                  </a:lnTo>
                  <a:lnTo>
                    <a:pt x="11743" y="5543"/>
                  </a:lnTo>
                  <a:lnTo>
                    <a:pt x="11862" y="5334"/>
                  </a:lnTo>
                  <a:lnTo>
                    <a:pt x="11967" y="5095"/>
                  </a:lnTo>
                  <a:lnTo>
                    <a:pt x="12056" y="4871"/>
                  </a:lnTo>
                  <a:lnTo>
                    <a:pt x="12116" y="4632"/>
                  </a:lnTo>
                  <a:lnTo>
                    <a:pt x="12161" y="4408"/>
                  </a:lnTo>
                  <a:lnTo>
                    <a:pt x="12191" y="4169"/>
                  </a:lnTo>
                  <a:lnTo>
                    <a:pt x="12206" y="3930"/>
                  </a:lnTo>
                  <a:lnTo>
                    <a:pt x="12206" y="3691"/>
                  </a:lnTo>
                  <a:lnTo>
                    <a:pt x="12191" y="3452"/>
                  </a:lnTo>
                  <a:lnTo>
                    <a:pt x="12146" y="3213"/>
                  </a:lnTo>
                  <a:lnTo>
                    <a:pt x="12101" y="2974"/>
                  </a:lnTo>
                  <a:lnTo>
                    <a:pt x="12041" y="2750"/>
                  </a:lnTo>
                  <a:lnTo>
                    <a:pt x="11967" y="2511"/>
                  </a:lnTo>
                  <a:lnTo>
                    <a:pt x="11877" y="2287"/>
                  </a:lnTo>
                  <a:lnTo>
                    <a:pt x="11773" y="2077"/>
                  </a:lnTo>
                  <a:lnTo>
                    <a:pt x="11668" y="1868"/>
                  </a:lnTo>
                  <a:lnTo>
                    <a:pt x="11548" y="1659"/>
                  </a:lnTo>
                  <a:lnTo>
                    <a:pt x="11414" y="1465"/>
                  </a:lnTo>
                  <a:lnTo>
                    <a:pt x="11265" y="1271"/>
                  </a:lnTo>
                  <a:lnTo>
                    <a:pt x="11115" y="1091"/>
                  </a:lnTo>
                  <a:lnTo>
                    <a:pt x="10951" y="927"/>
                  </a:lnTo>
                  <a:lnTo>
                    <a:pt x="10772" y="778"/>
                  </a:lnTo>
                  <a:lnTo>
                    <a:pt x="10592" y="628"/>
                  </a:lnTo>
                  <a:lnTo>
                    <a:pt x="10398" y="509"/>
                  </a:lnTo>
                  <a:lnTo>
                    <a:pt x="10204" y="389"/>
                  </a:lnTo>
                  <a:lnTo>
                    <a:pt x="10010" y="285"/>
                  </a:lnTo>
                  <a:lnTo>
                    <a:pt x="9801" y="195"/>
                  </a:lnTo>
                  <a:lnTo>
                    <a:pt x="9576" y="120"/>
                  </a:lnTo>
                  <a:lnTo>
                    <a:pt x="9367" y="76"/>
                  </a:lnTo>
                  <a:lnTo>
                    <a:pt x="9024" y="31"/>
                  </a:lnTo>
                  <a:lnTo>
                    <a:pt x="8665"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4"/>
            <p:cNvSpPr/>
            <p:nvPr/>
          </p:nvSpPr>
          <p:spPr>
            <a:xfrm>
              <a:off x="6587266" y="1750037"/>
              <a:ext cx="36559" cy="20546"/>
            </a:xfrm>
            <a:custGeom>
              <a:avLst/>
              <a:gdLst/>
              <a:ahLst/>
              <a:cxnLst/>
              <a:rect l="l" t="t" r="r" b="b"/>
              <a:pathLst>
                <a:path w="1331" h="748" extrusionOk="0">
                  <a:moveTo>
                    <a:pt x="1181" y="0"/>
                  </a:moveTo>
                  <a:lnTo>
                    <a:pt x="1136" y="15"/>
                  </a:lnTo>
                  <a:lnTo>
                    <a:pt x="1091" y="60"/>
                  </a:lnTo>
                  <a:lnTo>
                    <a:pt x="1017" y="150"/>
                  </a:lnTo>
                  <a:lnTo>
                    <a:pt x="942" y="225"/>
                  </a:lnTo>
                  <a:lnTo>
                    <a:pt x="838" y="314"/>
                  </a:lnTo>
                  <a:lnTo>
                    <a:pt x="703" y="389"/>
                  </a:lnTo>
                  <a:lnTo>
                    <a:pt x="539" y="449"/>
                  </a:lnTo>
                  <a:lnTo>
                    <a:pt x="449" y="479"/>
                  </a:lnTo>
                  <a:lnTo>
                    <a:pt x="359" y="493"/>
                  </a:lnTo>
                  <a:lnTo>
                    <a:pt x="255" y="493"/>
                  </a:lnTo>
                  <a:lnTo>
                    <a:pt x="150" y="479"/>
                  </a:lnTo>
                  <a:lnTo>
                    <a:pt x="105" y="479"/>
                  </a:lnTo>
                  <a:lnTo>
                    <a:pt x="61" y="493"/>
                  </a:lnTo>
                  <a:lnTo>
                    <a:pt x="31" y="538"/>
                  </a:lnTo>
                  <a:lnTo>
                    <a:pt x="1" y="583"/>
                  </a:lnTo>
                  <a:lnTo>
                    <a:pt x="1" y="628"/>
                  </a:lnTo>
                  <a:lnTo>
                    <a:pt x="31" y="673"/>
                  </a:lnTo>
                  <a:lnTo>
                    <a:pt x="61" y="718"/>
                  </a:lnTo>
                  <a:lnTo>
                    <a:pt x="105" y="732"/>
                  </a:lnTo>
                  <a:lnTo>
                    <a:pt x="210" y="747"/>
                  </a:lnTo>
                  <a:lnTo>
                    <a:pt x="419" y="747"/>
                  </a:lnTo>
                  <a:lnTo>
                    <a:pt x="524" y="732"/>
                  </a:lnTo>
                  <a:lnTo>
                    <a:pt x="628" y="703"/>
                  </a:lnTo>
                  <a:lnTo>
                    <a:pt x="733" y="673"/>
                  </a:lnTo>
                  <a:lnTo>
                    <a:pt x="897" y="583"/>
                  </a:lnTo>
                  <a:lnTo>
                    <a:pt x="1032" y="479"/>
                  </a:lnTo>
                  <a:lnTo>
                    <a:pt x="1151" y="389"/>
                  </a:lnTo>
                  <a:lnTo>
                    <a:pt x="1241" y="299"/>
                  </a:lnTo>
                  <a:lnTo>
                    <a:pt x="1316" y="195"/>
                  </a:lnTo>
                  <a:lnTo>
                    <a:pt x="1331" y="150"/>
                  </a:lnTo>
                  <a:lnTo>
                    <a:pt x="1331" y="105"/>
                  </a:lnTo>
                  <a:lnTo>
                    <a:pt x="1316" y="60"/>
                  </a:lnTo>
                  <a:lnTo>
                    <a:pt x="1271" y="15"/>
                  </a:lnTo>
                  <a:lnTo>
                    <a:pt x="1226"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4"/>
            <p:cNvSpPr/>
            <p:nvPr/>
          </p:nvSpPr>
          <p:spPr>
            <a:xfrm>
              <a:off x="6620912" y="1703262"/>
              <a:ext cx="56665" cy="31615"/>
            </a:xfrm>
            <a:custGeom>
              <a:avLst/>
              <a:gdLst/>
              <a:ahLst/>
              <a:cxnLst/>
              <a:rect l="l" t="t" r="r" b="b"/>
              <a:pathLst>
                <a:path w="2063" h="1151" extrusionOk="0">
                  <a:moveTo>
                    <a:pt x="1316" y="0"/>
                  </a:moveTo>
                  <a:lnTo>
                    <a:pt x="1121" y="15"/>
                  </a:lnTo>
                  <a:lnTo>
                    <a:pt x="912" y="60"/>
                  </a:lnTo>
                  <a:lnTo>
                    <a:pt x="703" y="120"/>
                  </a:lnTo>
                  <a:lnTo>
                    <a:pt x="524" y="195"/>
                  </a:lnTo>
                  <a:lnTo>
                    <a:pt x="360" y="284"/>
                  </a:lnTo>
                  <a:lnTo>
                    <a:pt x="225" y="374"/>
                  </a:lnTo>
                  <a:lnTo>
                    <a:pt x="120" y="478"/>
                  </a:lnTo>
                  <a:lnTo>
                    <a:pt x="46" y="598"/>
                  </a:lnTo>
                  <a:lnTo>
                    <a:pt x="16" y="643"/>
                  </a:lnTo>
                  <a:lnTo>
                    <a:pt x="1" y="703"/>
                  </a:lnTo>
                  <a:lnTo>
                    <a:pt x="1" y="762"/>
                  </a:lnTo>
                  <a:lnTo>
                    <a:pt x="16" y="807"/>
                  </a:lnTo>
                  <a:lnTo>
                    <a:pt x="31" y="867"/>
                  </a:lnTo>
                  <a:lnTo>
                    <a:pt x="61" y="912"/>
                  </a:lnTo>
                  <a:lnTo>
                    <a:pt x="91" y="956"/>
                  </a:lnTo>
                  <a:lnTo>
                    <a:pt x="135" y="1001"/>
                  </a:lnTo>
                  <a:lnTo>
                    <a:pt x="255" y="1061"/>
                  </a:lnTo>
                  <a:lnTo>
                    <a:pt x="389" y="1106"/>
                  </a:lnTo>
                  <a:lnTo>
                    <a:pt x="554" y="1136"/>
                  </a:lnTo>
                  <a:lnTo>
                    <a:pt x="748" y="1151"/>
                  </a:lnTo>
                  <a:lnTo>
                    <a:pt x="942" y="1136"/>
                  </a:lnTo>
                  <a:lnTo>
                    <a:pt x="1151" y="1091"/>
                  </a:lnTo>
                  <a:lnTo>
                    <a:pt x="1360" y="1046"/>
                  </a:lnTo>
                  <a:lnTo>
                    <a:pt x="1540" y="971"/>
                  </a:lnTo>
                  <a:lnTo>
                    <a:pt x="1704" y="882"/>
                  </a:lnTo>
                  <a:lnTo>
                    <a:pt x="1839" y="777"/>
                  </a:lnTo>
                  <a:lnTo>
                    <a:pt x="1943" y="673"/>
                  </a:lnTo>
                  <a:lnTo>
                    <a:pt x="2018" y="568"/>
                  </a:lnTo>
                  <a:lnTo>
                    <a:pt x="2033" y="508"/>
                  </a:lnTo>
                  <a:lnTo>
                    <a:pt x="2048" y="449"/>
                  </a:lnTo>
                  <a:lnTo>
                    <a:pt x="2063" y="404"/>
                  </a:lnTo>
                  <a:lnTo>
                    <a:pt x="2048" y="344"/>
                  </a:lnTo>
                  <a:lnTo>
                    <a:pt x="2033" y="284"/>
                  </a:lnTo>
                  <a:lnTo>
                    <a:pt x="2003" y="239"/>
                  </a:lnTo>
                  <a:lnTo>
                    <a:pt x="1973" y="195"/>
                  </a:lnTo>
                  <a:lnTo>
                    <a:pt x="1928" y="165"/>
                  </a:lnTo>
                  <a:lnTo>
                    <a:pt x="1809" y="90"/>
                  </a:lnTo>
                  <a:lnTo>
                    <a:pt x="1659" y="45"/>
                  </a:lnTo>
                  <a:lnTo>
                    <a:pt x="1495" y="15"/>
                  </a:lnTo>
                  <a:lnTo>
                    <a:pt x="1316"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4"/>
            <p:cNvSpPr/>
            <p:nvPr/>
          </p:nvSpPr>
          <p:spPr>
            <a:xfrm>
              <a:off x="6596302" y="1656898"/>
              <a:ext cx="13569" cy="23814"/>
            </a:xfrm>
            <a:custGeom>
              <a:avLst/>
              <a:gdLst/>
              <a:ahLst/>
              <a:cxnLst/>
              <a:rect l="l" t="t" r="r" b="b"/>
              <a:pathLst>
                <a:path w="494" h="867" extrusionOk="0">
                  <a:moveTo>
                    <a:pt x="299" y="0"/>
                  </a:moveTo>
                  <a:lnTo>
                    <a:pt x="255" y="15"/>
                  </a:lnTo>
                  <a:lnTo>
                    <a:pt x="195" y="30"/>
                  </a:lnTo>
                  <a:lnTo>
                    <a:pt x="150" y="60"/>
                  </a:lnTo>
                  <a:lnTo>
                    <a:pt x="120" y="120"/>
                  </a:lnTo>
                  <a:lnTo>
                    <a:pt x="75" y="179"/>
                  </a:lnTo>
                  <a:lnTo>
                    <a:pt x="45" y="239"/>
                  </a:lnTo>
                  <a:lnTo>
                    <a:pt x="30" y="329"/>
                  </a:lnTo>
                  <a:lnTo>
                    <a:pt x="16" y="404"/>
                  </a:lnTo>
                  <a:lnTo>
                    <a:pt x="1" y="493"/>
                  </a:lnTo>
                  <a:lnTo>
                    <a:pt x="16" y="583"/>
                  </a:lnTo>
                  <a:lnTo>
                    <a:pt x="30" y="658"/>
                  </a:lnTo>
                  <a:lnTo>
                    <a:pt x="45" y="717"/>
                  </a:lnTo>
                  <a:lnTo>
                    <a:pt x="75" y="777"/>
                  </a:lnTo>
                  <a:lnTo>
                    <a:pt x="120" y="822"/>
                  </a:lnTo>
                  <a:lnTo>
                    <a:pt x="150" y="852"/>
                  </a:lnTo>
                  <a:lnTo>
                    <a:pt x="195" y="867"/>
                  </a:lnTo>
                  <a:lnTo>
                    <a:pt x="255" y="867"/>
                  </a:lnTo>
                  <a:lnTo>
                    <a:pt x="299" y="837"/>
                  </a:lnTo>
                  <a:lnTo>
                    <a:pt x="344" y="807"/>
                  </a:lnTo>
                  <a:lnTo>
                    <a:pt x="389" y="762"/>
                  </a:lnTo>
                  <a:lnTo>
                    <a:pt x="419" y="702"/>
                  </a:lnTo>
                  <a:lnTo>
                    <a:pt x="449" y="628"/>
                  </a:lnTo>
                  <a:lnTo>
                    <a:pt x="479" y="553"/>
                  </a:lnTo>
                  <a:lnTo>
                    <a:pt x="479" y="463"/>
                  </a:lnTo>
                  <a:lnTo>
                    <a:pt x="494" y="374"/>
                  </a:lnTo>
                  <a:lnTo>
                    <a:pt x="479" y="299"/>
                  </a:lnTo>
                  <a:lnTo>
                    <a:pt x="479" y="224"/>
                  </a:lnTo>
                  <a:lnTo>
                    <a:pt x="449" y="150"/>
                  </a:lnTo>
                  <a:lnTo>
                    <a:pt x="419" y="90"/>
                  </a:lnTo>
                  <a:lnTo>
                    <a:pt x="389" y="45"/>
                  </a:lnTo>
                  <a:lnTo>
                    <a:pt x="344" y="15"/>
                  </a:lnTo>
                  <a:lnTo>
                    <a:pt x="299"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4"/>
            <p:cNvSpPr/>
            <p:nvPr/>
          </p:nvSpPr>
          <p:spPr>
            <a:xfrm>
              <a:off x="6588914" y="1627344"/>
              <a:ext cx="49277" cy="29582"/>
            </a:xfrm>
            <a:custGeom>
              <a:avLst/>
              <a:gdLst/>
              <a:ahLst/>
              <a:cxnLst/>
              <a:rect l="l" t="t" r="r" b="b"/>
              <a:pathLst>
                <a:path w="1794" h="1077" extrusionOk="0">
                  <a:moveTo>
                    <a:pt x="464" y="1"/>
                  </a:moveTo>
                  <a:lnTo>
                    <a:pt x="314" y="15"/>
                  </a:lnTo>
                  <a:lnTo>
                    <a:pt x="165" y="60"/>
                  </a:lnTo>
                  <a:lnTo>
                    <a:pt x="90" y="90"/>
                  </a:lnTo>
                  <a:lnTo>
                    <a:pt x="31" y="150"/>
                  </a:lnTo>
                  <a:lnTo>
                    <a:pt x="1" y="225"/>
                  </a:lnTo>
                  <a:lnTo>
                    <a:pt x="16" y="299"/>
                  </a:lnTo>
                  <a:lnTo>
                    <a:pt x="45" y="374"/>
                  </a:lnTo>
                  <a:lnTo>
                    <a:pt x="105" y="434"/>
                  </a:lnTo>
                  <a:lnTo>
                    <a:pt x="180" y="464"/>
                  </a:lnTo>
                  <a:lnTo>
                    <a:pt x="270" y="449"/>
                  </a:lnTo>
                  <a:lnTo>
                    <a:pt x="404" y="419"/>
                  </a:lnTo>
                  <a:lnTo>
                    <a:pt x="643" y="419"/>
                  </a:lnTo>
                  <a:lnTo>
                    <a:pt x="763" y="449"/>
                  </a:lnTo>
                  <a:lnTo>
                    <a:pt x="852" y="479"/>
                  </a:lnTo>
                  <a:lnTo>
                    <a:pt x="957" y="523"/>
                  </a:lnTo>
                  <a:lnTo>
                    <a:pt x="1031" y="568"/>
                  </a:lnTo>
                  <a:lnTo>
                    <a:pt x="1106" y="628"/>
                  </a:lnTo>
                  <a:lnTo>
                    <a:pt x="1241" y="748"/>
                  </a:lnTo>
                  <a:lnTo>
                    <a:pt x="1330" y="852"/>
                  </a:lnTo>
                  <a:lnTo>
                    <a:pt x="1405" y="972"/>
                  </a:lnTo>
                  <a:lnTo>
                    <a:pt x="1450" y="1016"/>
                  </a:lnTo>
                  <a:lnTo>
                    <a:pt x="1495" y="1061"/>
                  </a:lnTo>
                  <a:lnTo>
                    <a:pt x="1539" y="1076"/>
                  </a:lnTo>
                  <a:lnTo>
                    <a:pt x="1644" y="1076"/>
                  </a:lnTo>
                  <a:lnTo>
                    <a:pt x="1689" y="1061"/>
                  </a:lnTo>
                  <a:lnTo>
                    <a:pt x="1749" y="1001"/>
                  </a:lnTo>
                  <a:lnTo>
                    <a:pt x="1793" y="942"/>
                  </a:lnTo>
                  <a:lnTo>
                    <a:pt x="1793" y="852"/>
                  </a:lnTo>
                  <a:lnTo>
                    <a:pt x="1778" y="777"/>
                  </a:lnTo>
                  <a:lnTo>
                    <a:pt x="1689" y="643"/>
                  </a:lnTo>
                  <a:lnTo>
                    <a:pt x="1554" y="479"/>
                  </a:lnTo>
                  <a:lnTo>
                    <a:pt x="1405" y="329"/>
                  </a:lnTo>
                  <a:lnTo>
                    <a:pt x="1315" y="269"/>
                  </a:lnTo>
                  <a:lnTo>
                    <a:pt x="1211" y="195"/>
                  </a:lnTo>
                  <a:lnTo>
                    <a:pt x="1106" y="135"/>
                  </a:lnTo>
                  <a:lnTo>
                    <a:pt x="987" y="90"/>
                  </a:lnTo>
                  <a:lnTo>
                    <a:pt x="867" y="45"/>
                  </a:lnTo>
                  <a:lnTo>
                    <a:pt x="748" y="15"/>
                  </a:lnTo>
                  <a:lnTo>
                    <a:pt x="598"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4"/>
            <p:cNvSpPr/>
            <p:nvPr/>
          </p:nvSpPr>
          <p:spPr>
            <a:xfrm>
              <a:off x="6717348" y="1644593"/>
              <a:ext cx="33263" cy="51309"/>
            </a:xfrm>
            <a:custGeom>
              <a:avLst/>
              <a:gdLst/>
              <a:ahLst/>
              <a:cxnLst/>
              <a:rect l="l" t="t" r="r" b="b"/>
              <a:pathLst>
                <a:path w="1211" h="1868" extrusionOk="0">
                  <a:moveTo>
                    <a:pt x="1032" y="0"/>
                  </a:moveTo>
                  <a:lnTo>
                    <a:pt x="987" y="30"/>
                  </a:lnTo>
                  <a:lnTo>
                    <a:pt x="837" y="149"/>
                  </a:lnTo>
                  <a:lnTo>
                    <a:pt x="703" y="284"/>
                  </a:lnTo>
                  <a:lnTo>
                    <a:pt x="539" y="463"/>
                  </a:lnTo>
                  <a:lnTo>
                    <a:pt x="374" y="702"/>
                  </a:lnTo>
                  <a:lnTo>
                    <a:pt x="300" y="837"/>
                  </a:lnTo>
                  <a:lnTo>
                    <a:pt x="225" y="986"/>
                  </a:lnTo>
                  <a:lnTo>
                    <a:pt x="150" y="1150"/>
                  </a:lnTo>
                  <a:lnTo>
                    <a:pt x="90" y="1330"/>
                  </a:lnTo>
                  <a:lnTo>
                    <a:pt x="46" y="1509"/>
                  </a:lnTo>
                  <a:lnTo>
                    <a:pt x="1" y="1703"/>
                  </a:lnTo>
                  <a:lnTo>
                    <a:pt x="1" y="1763"/>
                  </a:lnTo>
                  <a:lnTo>
                    <a:pt x="31" y="1808"/>
                  </a:lnTo>
                  <a:lnTo>
                    <a:pt x="75" y="1853"/>
                  </a:lnTo>
                  <a:lnTo>
                    <a:pt x="120" y="1867"/>
                  </a:lnTo>
                  <a:lnTo>
                    <a:pt x="150" y="1867"/>
                  </a:lnTo>
                  <a:lnTo>
                    <a:pt x="195" y="1853"/>
                  </a:lnTo>
                  <a:lnTo>
                    <a:pt x="240" y="1838"/>
                  </a:lnTo>
                  <a:lnTo>
                    <a:pt x="270" y="1793"/>
                  </a:lnTo>
                  <a:lnTo>
                    <a:pt x="285" y="1748"/>
                  </a:lnTo>
                  <a:lnTo>
                    <a:pt x="314" y="1569"/>
                  </a:lnTo>
                  <a:lnTo>
                    <a:pt x="359" y="1404"/>
                  </a:lnTo>
                  <a:lnTo>
                    <a:pt x="419" y="1255"/>
                  </a:lnTo>
                  <a:lnTo>
                    <a:pt x="479" y="1106"/>
                  </a:lnTo>
                  <a:lnTo>
                    <a:pt x="554" y="986"/>
                  </a:lnTo>
                  <a:lnTo>
                    <a:pt x="613" y="852"/>
                  </a:lnTo>
                  <a:lnTo>
                    <a:pt x="763" y="642"/>
                  </a:lnTo>
                  <a:lnTo>
                    <a:pt x="912" y="478"/>
                  </a:lnTo>
                  <a:lnTo>
                    <a:pt x="1032" y="359"/>
                  </a:lnTo>
                  <a:lnTo>
                    <a:pt x="1151" y="269"/>
                  </a:lnTo>
                  <a:lnTo>
                    <a:pt x="1181" y="224"/>
                  </a:lnTo>
                  <a:lnTo>
                    <a:pt x="1211" y="164"/>
                  </a:lnTo>
                  <a:lnTo>
                    <a:pt x="1211" y="120"/>
                  </a:lnTo>
                  <a:lnTo>
                    <a:pt x="1181" y="60"/>
                  </a:lnTo>
                  <a:lnTo>
                    <a:pt x="1136" y="30"/>
                  </a:lnTo>
                  <a:lnTo>
                    <a:pt x="1091"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4"/>
            <p:cNvSpPr/>
            <p:nvPr/>
          </p:nvSpPr>
          <p:spPr>
            <a:xfrm>
              <a:off x="6725972" y="1663875"/>
              <a:ext cx="29170" cy="11921"/>
            </a:xfrm>
            <a:custGeom>
              <a:avLst/>
              <a:gdLst/>
              <a:ahLst/>
              <a:cxnLst/>
              <a:rect l="l" t="t" r="r" b="b"/>
              <a:pathLst>
                <a:path w="1062" h="434" extrusionOk="0">
                  <a:moveTo>
                    <a:pt x="254" y="0"/>
                  </a:moveTo>
                  <a:lnTo>
                    <a:pt x="105" y="15"/>
                  </a:lnTo>
                  <a:lnTo>
                    <a:pt x="60" y="30"/>
                  </a:lnTo>
                  <a:lnTo>
                    <a:pt x="15" y="75"/>
                  </a:lnTo>
                  <a:lnTo>
                    <a:pt x="0" y="120"/>
                  </a:lnTo>
                  <a:lnTo>
                    <a:pt x="0" y="179"/>
                  </a:lnTo>
                  <a:lnTo>
                    <a:pt x="15" y="239"/>
                  </a:lnTo>
                  <a:lnTo>
                    <a:pt x="60" y="269"/>
                  </a:lnTo>
                  <a:lnTo>
                    <a:pt x="120" y="299"/>
                  </a:lnTo>
                  <a:lnTo>
                    <a:pt x="165" y="284"/>
                  </a:lnTo>
                  <a:lnTo>
                    <a:pt x="359" y="284"/>
                  </a:lnTo>
                  <a:lnTo>
                    <a:pt x="553" y="314"/>
                  </a:lnTo>
                  <a:lnTo>
                    <a:pt x="733" y="374"/>
                  </a:lnTo>
                  <a:lnTo>
                    <a:pt x="852" y="418"/>
                  </a:lnTo>
                  <a:lnTo>
                    <a:pt x="882" y="433"/>
                  </a:lnTo>
                  <a:lnTo>
                    <a:pt x="957" y="433"/>
                  </a:lnTo>
                  <a:lnTo>
                    <a:pt x="987" y="418"/>
                  </a:lnTo>
                  <a:lnTo>
                    <a:pt x="1016" y="389"/>
                  </a:lnTo>
                  <a:lnTo>
                    <a:pt x="1046" y="359"/>
                  </a:lnTo>
                  <a:lnTo>
                    <a:pt x="1061" y="299"/>
                  </a:lnTo>
                  <a:lnTo>
                    <a:pt x="1046" y="254"/>
                  </a:lnTo>
                  <a:lnTo>
                    <a:pt x="1016" y="194"/>
                  </a:lnTo>
                  <a:lnTo>
                    <a:pt x="972" y="164"/>
                  </a:lnTo>
                  <a:lnTo>
                    <a:pt x="882" y="135"/>
                  </a:lnTo>
                  <a:lnTo>
                    <a:pt x="673" y="60"/>
                  </a:lnTo>
                  <a:lnTo>
                    <a:pt x="538" y="15"/>
                  </a:lnTo>
                  <a:lnTo>
                    <a:pt x="40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4"/>
            <p:cNvSpPr/>
            <p:nvPr/>
          </p:nvSpPr>
          <p:spPr>
            <a:xfrm>
              <a:off x="6582761" y="1455403"/>
              <a:ext cx="382897" cy="381249"/>
            </a:xfrm>
            <a:custGeom>
              <a:avLst/>
              <a:gdLst/>
              <a:ahLst/>
              <a:cxnLst/>
              <a:rect l="l" t="t" r="r" b="b"/>
              <a:pathLst>
                <a:path w="13940" h="13880" extrusionOk="0">
                  <a:moveTo>
                    <a:pt x="7829" y="1"/>
                  </a:moveTo>
                  <a:lnTo>
                    <a:pt x="7321" y="16"/>
                  </a:lnTo>
                  <a:lnTo>
                    <a:pt x="6783" y="61"/>
                  </a:lnTo>
                  <a:lnTo>
                    <a:pt x="6201" y="150"/>
                  </a:lnTo>
                  <a:lnTo>
                    <a:pt x="5603" y="270"/>
                  </a:lnTo>
                  <a:lnTo>
                    <a:pt x="4961" y="419"/>
                  </a:lnTo>
                  <a:lnTo>
                    <a:pt x="4348" y="613"/>
                  </a:lnTo>
                  <a:lnTo>
                    <a:pt x="3780" y="793"/>
                  </a:lnTo>
                  <a:lnTo>
                    <a:pt x="3257" y="972"/>
                  </a:lnTo>
                  <a:lnTo>
                    <a:pt x="2794" y="1166"/>
                  </a:lnTo>
                  <a:lnTo>
                    <a:pt x="2376" y="1360"/>
                  </a:lnTo>
                  <a:lnTo>
                    <a:pt x="2002" y="1555"/>
                  </a:lnTo>
                  <a:lnTo>
                    <a:pt x="1674" y="1749"/>
                  </a:lnTo>
                  <a:lnTo>
                    <a:pt x="1375" y="1943"/>
                  </a:lnTo>
                  <a:lnTo>
                    <a:pt x="1121" y="2137"/>
                  </a:lnTo>
                  <a:lnTo>
                    <a:pt x="897" y="2331"/>
                  </a:lnTo>
                  <a:lnTo>
                    <a:pt x="718" y="2526"/>
                  </a:lnTo>
                  <a:lnTo>
                    <a:pt x="553" y="2720"/>
                  </a:lnTo>
                  <a:lnTo>
                    <a:pt x="419" y="2899"/>
                  </a:lnTo>
                  <a:lnTo>
                    <a:pt x="314" y="3093"/>
                  </a:lnTo>
                  <a:lnTo>
                    <a:pt x="240" y="3273"/>
                  </a:lnTo>
                  <a:lnTo>
                    <a:pt x="165" y="3452"/>
                  </a:lnTo>
                  <a:lnTo>
                    <a:pt x="90" y="3751"/>
                  </a:lnTo>
                  <a:lnTo>
                    <a:pt x="30" y="4020"/>
                  </a:lnTo>
                  <a:lnTo>
                    <a:pt x="1" y="4259"/>
                  </a:lnTo>
                  <a:lnTo>
                    <a:pt x="1" y="4483"/>
                  </a:lnTo>
                  <a:lnTo>
                    <a:pt x="16" y="4677"/>
                  </a:lnTo>
                  <a:lnTo>
                    <a:pt x="75" y="4856"/>
                  </a:lnTo>
                  <a:lnTo>
                    <a:pt x="135" y="4991"/>
                  </a:lnTo>
                  <a:lnTo>
                    <a:pt x="225" y="5110"/>
                  </a:lnTo>
                  <a:lnTo>
                    <a:pt x="389" y="5260"/>
                  </a:lnTo>
                  <a:lnTo>
                    <a:pt x="568" y="5424"/>
                  </a:lnTo>
                  <a:lnTo>
                    <a:pt x="777" y="5573"/>
                  </a:lnTo>
                  <a:lnTo>
                    <a:pt x="987" y="5738"/>
                  </a:lnTo>
                  <a:lnTo>
                    <a:pt x="1226" y="5887"/>
                  </a:lnTo>
                  <a:lnTo>
                    <a:pt x="1465" y="6051"/>
                  </a:lnTo>
                  <a:lnTo>
                    <a:pt x="1719" y="6186"/>
                  </a:lnTo>
                  <a:lnTo>
                    <a:pt x="1988" y="6335"/>
                  </a:lnTo>
                  <a:lnTo>
                    <a:pt x="2256" y="6470"/>
                  </a:lnTo>
                  <a:lnTo>
                    <a:pt x="2540" y="6589"/>
                  </a:lnTo>
                  <a:lnTo>
                    <a:pt x="2824" y="6694"/>
                  </a:lnTo>
                  <a:lnTo>
                    <a:pt x="3108" y="6783"/>
                  </a:lnTo>
                  <a:lnTo>
                    <a:pt x="3392" y="6858"/>
                  </a:lnTo>
                  <a:lnTo>
                    <a:pt x="3676" y="6903"/>
                  </a:lnTo>
                  <a:lnTo>
                    <a:pt x="3960" y="6948"/>
                  </a:lnTo>
                  <a:lnTo>
                    <a:pt x="4228" y="6948"/>
                  </a:lnTo>
                  <a:lnTo>
                    <a:pt x="4288" y="6873"/>
                  </a:lnTo>
                  <a:lnTo>
                    <a:pt x="4423" y="6694"/>
                  </a:lnTo>
                  <a:lnTo>
                    <a:pt x="4527" y="6574"/>
                  </a:lnTo>
                  <a:lnTo>
                    <a:pt x="4662" y="6455"/>
                  </a:lnTo>
                  <a:lnTo>
                    <a:pt x="4796" y="6320"/>
                  </a:lnTo>
                  <a:lnTo>
                    <a:pt x="4961" y="6201"/>
                  </a:lnTo>
                  <a:lnTo>
                    <a:pt x="5140" y="6096"/>
                  </a:lnTo>
                  <a:lnTo>
                    <a:pt x="5334" y="6007"/>
                  </a:lnTo>
                  <a:lnTo>
                    <a:pt x="5543" y="5947"/>
                  </a:lnTo>
                  <a:lnTo>
                    <a:pt x="5663" y="5932"/>
                  </a:lnTo>
                  <a:lnTo>
                    <a:pt x="5767" y="5917"/>
                  </a:lnTo>
                  <a:lnTo>
                    <a:pt x="5887" y="5932"/>
                  </a:lnTo>
                  <a:lnTo>
                    <a:pt x="6006" y="5932"/>
                  </a:lnTo>
                  <a:lnTo>
                    <a:pt x="6126" y="5962"/>
                  </a:lnTo>
                  <a:lnTo>
                    <a:pt x="6260" y="6007"/>
                  </a:lnTo>
                  <a:lnTo>
                    <a:pt x="6380" y="6051"/>
                  </a:lnTo>
                  <a:lnTo>
                    <a:pt x="6514" y="6111"/>
                  </a:lnTo>
                  <a:lnTo>
                    <a:pt x="6649" y="6201"/>
                  </a:lnTo>
                  <a:lnTo>
                    <a:pt x="6783" y="6290"/>
                  </a:lnTo>
                  <a:lnTo>
                    <a:pt x="6903" y="6410"/>
                  </a:lnTo>
                  <a:lnTo>
                    <a:pt x="7022" y="6515"/>
                  </a:lnTo>
                  <a:lnTo>
                    <a:pt x="7112" y="6649"/>
                  </a:lnTo>
                  <a:lnTo>
                    <a:pt x="7172" y="6783"/>
                  </a:lnTo>
                  <a:lnTo>
                    <a:pt x="7231" y="6918"/>
                  </a:lnTo>
                  <a:lnTo>
                    <a:pt x="7276" y="7052"/>
                  </a:lnTo>
                  <a:lnTo>
                    <a:pt x="7291" y="7202"/>
                  </a:lnTo>
                  <a:lnTo>
                    <a:pt x="7306" y="7351"/>
                  </a:lnTo>
                  <a:lnTo>
                    <a:pt x="7291" y="7501"/>
                  </a:lnTo>
                  <a:lnTo>
                    <a:pt x="7276" y="7650"/>
                  </a:lnTo>
                  <a:lnTo>
                    <a:pt x="7246" y="7799"/>
                  </a:lnTo>
                  <a:lnTo>
                    <a:pt x="7201" y="7964"/>
                  </a:lnTo>
                  <a:lnTo>
                    <a:pt x="7142" y="8113"/>
                  </a:lnTo>
                  <a:lnTo>
                    <a:pt x="7082" y="8262"/>
                  </a:lnTo>
                  <a:lnTo>
                    <a:pt x="7007" y="8412"/>
                  </a:lnTo>
                  <a:lnTo>
                    <a:pt x="6918" y="8546"/>
                  </a:lnTo>
                  <a:lnTo>
                    <a:pt x="6828" y="8696"/>
                  </a:lnTo>
                  <a:lnTo>
                    <a:pt x="6723" y="8830"/>
                  </a:lnTo>
                  <a:lnTo>
                    <a:pt x="6604" y="8950"/>
                  </a:lnTo>
                  <a:lnTo>
                    <a:pt x="6499" y="9069"/>
                  </a:lnTo>
                  <a:lnTo>
                    <a:pt x="6365" y="9189"/>
                  </a:lnTo>
                  <a:lnTo>
                    <a:pt x="6245" y="9293"/>
                  </a:lnTo>
                  <a:lnTo>
                    <a:pt x="6111" y="9383"/>
                  </a:lnTo>
                  <a:lnTo>
                    <a:pt x="5976" y="9473"/>
                  </a:lnTo>
                  <a:lnTo>
                    <a:pt x="5827" y="9547"/>
                  </a:lnTo>
                  <a:lnTo>
                    <a:pt x="5693" y="9607"/>
                  </a:lnTo>
                  <a:lnTo>
                    <a:pt x="5543" y="9667"/>
                  </a:lnTo>
                  <a:lnTo>
                    <a:pt x="5394" y="9697"/>
                  </a:lnTo>
                  <a:lnTo>
                    <a:pt x="5244" y="9727"/>
                  </a:lnTo>
                  <a:lnTo>
                    <a:pt x="4946" y="9727"/>
                  </a:lnTo>
                  <a:lnTo>
                    <a:pt x="4811" y="9697"/>
                  </a:lnTo>
                  <a:lnTo>
                    <a:pt x="4781" y="9786"/>
                  </a:lnTo>
                  <a:lnTo>
                    <a:pt x="4736" y="10010"/>
                  </a:lnTo>
                  <a:lnTo>
                    <a:pt x="4721" y="10175"/>
                  </a:lnTo>
                  <a:lnTo>
                    <a:pt x="4707" y="10369"/>
                  </a:lnTo>
                  <a:lnTo>
                    <a:pt x="4707" y="10593"/>
                  </a:lnTo>
                  <a:lnTo>
                    <a:pt x="4707" y="10817"/>
                  </a:lnTo>
                  <a:lnTo>
                    <a:pt x="4736" y="11071"/>
                  </a:lnTo>
                  <a:lnTo>
                    <a:pt x="4781" y="11340"/>
                  </a:lnTo>
                  <a:lnTo>
                    <a:pt x="4841" y="11624"/>
                  </a:lnTo>
                  <a:lnTo>
                    <a:pt x="4931" y="11908"/>
                  </a:lnTo>
                  <a:lnTo>
                    <a:pt x="5065" y="12206"/>
                  </a:lnTo>
                  <a:lnTo>
                    <a:pt x="5214" y="12505"/>
                  </a:lnTo>
                  <a:lnTo>
                    <a:pt x="5409" y="12804"/>
                  </a:lnTo>
                  <a:lnTo>
                    <a:pt x="5528" y="12939"/>
                  </a:lnTo>
                  <a:lnTo>
                    <a:pt x="5648" y="13088"/>
                  </a:lnTo>
                  <a:lnTo>
                    <a:pt x="5991" y="13252"/>
                  </a:lnTo>
                  <a:lnTo>
                    <a:pt x="6350" y="13402"/>
                  </a:lnTo>
                  <a:lnTo>
                    <a:pt x="6694" y="13521"/>
                  </a:lnTo>
                  <a:lnTo>
                    <a:pt x="7052" y="13626"/>
                  </a:lnTo>
                  <a:lnTo>
                    <a:pt x="7411" y="13715"/>
                  </a:lnTo>
                  <a:lnTo>
                    <a:pt x="7754" y="13775"/>
                  </a:lnTo>
                  <a:lnTo>
                    <a:pt x="8113" y="13820"/>
                  </a:lnTo>
                  <a:lnTo>
                    <a:pt x="8471" y="13865"/>
                  </a:lnTo>
                  <a:lnTo>
                    <a:pt x="8815" y="13880"/>
                  </a:lnTo>
                  <a:lnTo>
                    <a:pt x="9502" y="13880"/>
                  </a:lnTo>
                  <a:lnTo>
                    <a:pt x="9846" y="13865"/>
                  </a:lnTo>
                  <a:lnTo>
                    <a:pt x="10174" y="13835"/>
                  </a:lnTo>
                  <a:lnTo>
                    <a:pt x="10488" y="13790"/>
                  </a:lnTo>
                  <a:lnTo>
                    <a:pt x="11101" y="13700"/>
                  </a:lnTo>
                  <a:lnTo>
                    <a:pt x="11668" y="13581"/>
                  </a:lnTo>
                  <a:lnTo>
                    <a:pt x="12191" y="13446"/>
                  </a:lnTo>
                  <a:lnTo>
                    <a:pt x="12654" y="13312"/>
                  </a:lnTo>
                  <a:lnTo>
                    <a:pt x="13058" y="13178"/>
                  </a:lnTo>
                  <a:lnTo>
                    <a:pt x="13372" y="13058"/>
                  </a:lnTo>
                  <a:lnTo>
                    <a:pt x="13611" y="12968"/>
                  </a:lnTo>
                  <a:lnTo>
                    <a:pt x="13820" y="12879"/>
                  </a:lnTo>
                  <a:lnTo>
                    <a:pt x="13879" y="12341"/>
                  </a:lnTo>
                  <a:lnTo>
                    <a:pt x="13909" y="11803"/>
                  </a:lnTo>
                  <a:lnTo>
                    <a:pt x="13939" y="11280"/>
                  </a:lnTo>
                  <a:lnTo>
                    <a:pt x="13939" y="10772"/>
                  </a:lnTo>
                  <a:lnTo>
                    <a:pt x="13939" y="10264"/>
                  </a:lnTo>
                  <a:lnTo>
                    <a:pt x="13909" y="9801"/>
                  </a:lnTo>
                  <a:lnTo>
                    <a:pt x="13879" y="9353"/>
                  </a:lnTo>
                  <a:lnTo>
                    <a:pt x="13850" y="8935"/>
                  </a:lnTo>
                  <a:lnTo>
                    <a:pt x="13760" y="8188"/>
                  </a:lnTo>
                  <a:lnTo>
                    <a:pt x="13670" y="7620"/>
                  </a:lnTo>
                  <a:lnTo>
                    <a:pt x="13611" y="7232"/>
                  </a:lnTo>
                  <a:lnTo>
                    <a:pt x="13566" y="7052"/>
                  </a:lnTo>
                  <a:lnTo>
                    <a:pt x="13491" y="6365"/>
                  </a:lnTo>
                  <a:lnTo>
                    <a:pt x="13372" y="5663"/>
                  </a:lnTo>
                  <a:lnTo>
                    <a:pt x="13312" y="5304"/>
                  </a:lnTo>
                  <a:lnTo>
                    <a:pt x="13222" y="4961"/>
                  </a:lnTo>
                  <a:lnTo>
                    <a:pt x="13147" y="4602"/>
                  </a:lnTo>
                  <a:lnTo>
                    <a:pt x="13043" y="4244"/>
                  </a:lnTo>
                  <a:lnTo>
                    <a:pt x="12923" y="3900"/>
                  </a:lnTo>
                  <a:lnTo>
                    <a:pt x="12804" y="3556"/>
                  </a:lnTo>
                  <a:lnTo>
                    <a:pt x="12669" y="3213"/>
                  </a:lnTo>
                  <a:lnTo>
                    <a:pt x="12520" y="2884"/>
                  </a:lnTo>
                  <a:lnTo>
                    <a:pt x="12341" y="2570"/>
                  </a:lnTo>
                  <a:lnTo>
                    <a:pt x="12161" y="2257"/>
                  </a:lnTo>
                  <a:lnTo>
                    <a:pt x="11952" y="1973"/>
                  </a:lnTo>
                  <a:lnTo>
                    <a:pt x="11728" y="1689"/>
                  </a:lnTo>
                  <a:lnTo>
                    <a:pt x="11489" y="1420"/>
                  </a:lnTo>
                  <a:lnTo>
                    <a:pt x="11235" y="1181"/>
                  </a:lnTo>
                  <a:lnTo>
                    <a:pt x="10951" y="942"/>
                  </a:lnTo>
                  <a:lnTo>
                    <a:pt x="10653" y="748"/>
                  </a:lnTo>
                  <a:lnTo>
                    <a:pt x="10324" y="554"/>
                  </a:lnTo>
                  <a:lnTo>
                    <a:pt x="9965" y="404"/>
                  </a:lnTo>
                  <a:lnTo>
                    <a:pt x="9592" y="255"/>
                  </a:lnTo>
                  <a:lnTo>
                    <a:pt x="9188" y="150"/>
                  </a:lnTo>
                  <a:lnTo>
                    <a:pt x="8770" y="76"/>
                  </a:lnTo>
                  <a:lnTo>
                    <a:pt x="8307" y="16"/>
                  </a:lnTo>
                  <a:lnTo>
                    <a:pt x="78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4"/>
            <p:cNvSpPr/>
            <p:nvPr/>
          </p:nvSpPr>
          <p:spPr>
            <a:xfrm>
              <a:off x="6708751" y="1555958"/>
              <a:ext cx="361527" cy="400531"/>
            </a:xfrm>
            <a:custGeom>
              <a:avLst/>
              <a:gdLst/>
              <a:ahLst/>
              <a:cxnLst/>
              <a:rect l="l" t="t" r="r" b="b"/>
              <a:pathLst>
                <a:path w="13162" h="14582" extrusionOk="0">
                  <a:moveTo>
                    <a:pt x="8262" y="0"/>
                  </a:moveTo>
                  <a:lnTo>
                    <a:pt x="8157" y="254"/>
                  </a:lnTo>
                  <a:lnTo>
                    <a:pt x="8023" y="553"/>
                  </a:lnTo>
                  <a:lnTo>
                    <a:pt x="7843" y="941"/>
                  </a:lnTo>
                  <a:lnTo>
                    <a:pt x="7589" y="1389"/>
                  </a:lnTo>
                  <a:lnTo>
                    <a:pt x="7276" y="1897"/>
                  </a:lnTo>
                  <a:lnTo>
                    <a:pt x="7096" y="2166"/>
                  </a:lnTo>
                  <a:lnTo>
                    <a:pt x="6902" y="2450"/>
                  </a:lnTo>
                  <a:lnTo>
                    <a:pt x="6693" y="2719"/>
                  </a:lnTo>
                  <a:lnTo>
                    <a:pt x="6469" y="3003"/>
                  </a:lnTo>
                  <a:lnTo>
                    <a:pt x="6215" y="3287"/>
                  </a:lnTo>
                  <a:lnTo>
                    <a:pt x="5946" y="3571"/>
                  </a:lnTo>
                  <a:lnTo>
                    <a:pt x="5677" y="3840"/>
                  </a:lnTo>
                  <a:lnTo>
                    <a:pt x="5363" y="4108"/>
                  </a:lnTo>
                  <a:lnTo>
                    <a:pt x="5050" y="4377"/>
                  </a:lnTo>
                  <a:lnTo>
                    <a:pt x="4706" y="4631"/>
                  </a:lnTo>
                  <a:lnTo>
                    <a:pt x="4347" y="4855"/>
                  </a:lnTo>
                  <a:lnTo>
                    <a:pt x="3974" y="5080"/>
                  </a:lnTo>
                  <a:lnTo>
                    <a:pt x="3586" y="5289"/>
                  </a:lnTo>
                  <a:lnTo>
                    <a:pt x="3167" y="5468"/>
                  </a:lnTo>
                  <a:lnTo>
                    <a:pt x="2719" y="5632"/>
                  </a:lnTo>
                  <a:lnTo>
                    <a:pt x="2271" y="5767"/>
                  </a:lnTo>
                  <a:lnTo>
                    <a:pt x="1793" y="5886"/>
                  </a:lnTo>
                  <a:lnTo>
                    <a:pt x="1285" y="5961"/>
                  </a:lnTo>
                  <a:lnTo>
                    <a:pt x="762" y="6021"/>
                  </a:lnTo>
                  <a:lnTo>
                    <a:pt x="224" y="6036"/>
                  </a:lnTo>
                  <a:lnTo>
                    <a:pt x="179" y="6155"/>
                  </a:lnTo>
                  <a:lnTo>
                    <a:pt x="105" y="6499"/>
                  </a:lnTo>
                  <a:lnTo>
                    <a:pt x="60" y="6723"/>
                  </a:lnTo>
                  <a:lnTo>
                    <a:pt x="30" y="6992"/>
                  </a:lnTo>
                  <a:lnTo>
                    <a:pt x="0" y="7291"/>
                  </a:lnTo>
                  <a:lnTo>
                    <a:pt x="0" y="7604"/>
                  </a:lnTo>
                  <a:lnTo>
                    <a:pt x="15" y="7933"/>
                  </a:lnTo>
                  <a:lnTo>
                    <a:pt x="75" y="8292"/>
                  </a:lnTo>
                  <a:lnTo>
                    <a:pt x="105" y="8456"/>
                  </a:lnTo>
                  <a:lnTo>
                    <a:pt x="149" y="8635"/>
                  </a:lnTo>
                  <a:lnTo>
                    <a:pt x="209" y="8814"/>
                  </a:lnTo>
                  <a:lnTo>
                    <a:pt x="269" y="8994"/>
                  </a:lnTo>
                  <a:lnTo>
                    <a:pt x="344" y="9158"/>
                  </a:lnTo>
                  <a:lnTo>
                    <a:pt x="433" y="9337"/>
                  </a:lnTo>
                  <a:lnTo>
                    <a:pt x="538" y="9502"/>
                  </a:lnTo>
                  <a:lnTo>
                    <a:pt x="657" y="9666"/>
                  </a:lnTo>
                  <a:lnTo>
                    <a:pt x="792" y="9830"/>
                  </a:lnTo>
                  <a:lnTo>
                    <a:pt x="926" y="9980"/>
                  </a:lnTo>
                  <a:lnTo>
                    <a:pt x="1091" y="10129"/>
                  </a:lnTo>
                  <a:lnTo>
                    <a:pt x="1270" y="10264"/>
                  </a:lnTo>
                  <a:lnTo>
                    <a:pt x="1927" y="10757"/>
                  </a:lnTo>
                  <a:lnTo>
                    <a:pt x="2540" y="11190"/>
                  </a:lnTo>
                  <a:lnTo>
                    <a:pt x="2824" y="11414"/>
                  </a:lnTo>
                  <a:lnTo>
                    <a:pt x="3078" y="11638"/>
                  </a:lnTo>
                  <a:lnTo>
                    <a:pt x="3332" y="11862"/>
                  </a:lnTo>
                  <a:lnTo>
                    <a:pt x="3541" y="12086"/>
                  </a:lnTo>
                  <a:lnTo>
                    <a:pt x="3750" y="12325"/>
                  </a:lnTo>
                  <a:lnTo>
                    <a:pt x="3914" y="12579"/>
                  </a:lnTo>
                  <a:lnTo>
                    <a:pt x="4064" y="12848"/>
                  </a:lnTo>
                  <a:lnTo>
                    <a:pt x="4183" y="13147"/>
                  </a:lnTo>
                  <a:lnTo>
                    <a:pt x="4243" y="13296"/>
                  </a:lnTo>
                  <a:lnTo>
                    <a:pt x="4273" y="13461"/>
                  </a:lnTo>
                  <a:lnTo>
                    <a:pt x="4318" y="13625"/>
                  </a:lnTo>
                  <a:lnTo>
                    <a:pt x="4333" y="13804"/>
                  </a:lnTo>
                  <a:lnTo>
                    <a:pt x="4347" y="13983"/>
                  </a:lnTo>
                  <a:lnTo>
                    <a:pt x="4362" y="14178"/>
                  </a:lnTo>
                  <a:lnTo>
                    <a:pt x="4347" y="14581"/>
                  </a:lnTo>
                  <a:lnTo>
                    <a:pt x="4347" y="14581"/>
                  </a:lnTo>
                  <a:lnTo>
                    <a:pt x="5020" y="14521"/>
                  </a:lnTo>
                  <a:lnTo>
                    <a:pt x="5662" y="14432"/>
                  </a:lnTo>
                  <a:lnTo>
                    <a:pt x="6319" y="14327"/>
                  </a:lnTo>
                  <a:lnTo>
                    <a:pt x="6947" y="14193"/>
                  </a:lnTo>
                  <a:lnTo>
                    <a:pt x="7574" y="14043"/>
                  </a:lnTo>
                  <a:lnTo>
                    <a:pt x="8187" y="13894"/>
                  </a:lnTo>
                  <a:lnTo>
                    <a:pt x="8770" y="13715"/>
                  </a:lnTo>
                  <a:lnTo>
                    <a:pt x="9352" y="13520"/>
                  </a:lnTo>
                  <a:lnTo>
                    <a:pt x="9905" y="13311"/>
                  </a:lnTo>
                  <a:lnTo>
                    <a:pt x="10443" y="13072"/>
                  </a:lnTo>
                  <a:lnTo>
                    <a:pt x="10966" y="12833"/>
                  </a:lnTo>
                  <a:lnTo>
                    <a:pt x="11459" y="12579"/>
                  </a:lnTo>
                  <a:lnTo>
                    <a:pt x="11922" y="12310"/>
                  </a:lnTo>
                  <a:lnTo>
                    <a:pt x="12370" y="12026"/>
                  </a:lnTo>
                  <a:lnTo>
                    <a:pt x="12773" y="11743"/>
                  </a:lnTo>
                  <a:lnTo>
                    <a:pt x="13162" y="11429"/>
                  </a:lnTo>
                  <a:lnTo>
                    <a:pt x="13132" y="11339"/>
                  </a:lnTo>
                  <a:lnTo>
                    <a:pt x="13072" y="11235"/>
                  </a:lnTo>
                  <a:lnTo>
                    <a:pt x="12923" y="11025"/>
                  </a:lnTo>
                  <a:lnTo>
                    <a:pt x="12729" y="10771"/>
                  </a:lnTo>
                  <a:lnTo>
                    <a:pt x="12490" y="10473"/>
                  </a:lnTo>
                  <a:lnTo>
                    <a:pt x="11892" y="9771"/>
                  </a:lnTo>
                  <a:lnTo>
                    <a:pt x="11563" y="9352"/>
                  </a:lnTo>
                  <a:lnTo>
                    <a:pt x="11220" y="8874"/>
                  </a:lnTo>
                  <a:lnTo>
                    <a:pt x="10981" y="8516"/>
                  </a:lnTo>
                  <a:lnTo>
                    <a:pt x="10771" y="8172"/>
                  </a:lnTo>
                  <a:lnTo>
                    <a:pt x="10562" y="7798"/>
                  </a:lnTo>
                  <a:lnTo>
                    <a:pt x="10368" y="7440"/>
                  </a:lnTo>
                  <a:lnTo>
                    <a:pt x="10174" y="7066"/>
                  </a:lnTo>
                  <a:lnTo>
                    <a:pt x="9995" y="6693"/>
                  </a:lnTo>
                  <a:lnTo>
                    <a:pt x="9830" y="6319"/>
                  </a:lnTo>
                  <a:lnTo>
                    <a:pt x="9681" y="5946"/>
                  </a:lnTo>
                  <a:lnTo>
                    <a:pt x="9412" y="5199"/>
                  </a:lnTo>
                  <a:lnTo>
                    <a:pt x="9173" y="4452"/>
                  </a:lnTo>
                  <a:lnTo>
                    <a:pt x="8964" y="3750"/>
                  </a:lnTo>
                  <a:lnTo>
                    <a:pt x="8785" y="3063"/>
                  </a:lnTo>
                  <a:lnTo>
                    <a:pt x="8650" y="2420"/>
                  </a:lnTo>
                  <a:lnTo>
                    <a:pt x="8531" y="1838"/>
                  </a:lnTo>
                  <a:lnTo>
                    <a:pt x="8441" y="1315"/>
                  </a:lnTo>
                  <a:lnTo>
                    <a:pt x="8366" y="867"/>
                  </a:lnTo>
                  <a:lnTo>
                    <a:pt x="8277" y="224"/>
                  </a:lnTo>
                  <a:lnTo>
                    <a:pt x="82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4"/>
            <p:cNvSpPr/>
            <p:nvPr/>
          </p:nvSpPr>
          <p:spPr>
            <a:xfrm>
              <a:off x="6711607" y="1706530"/>
              <a:ext cx="25050" cy="25078"/>
            </a:xfrm>
            <a:custGeom>
              <a:avLst/>
              <a:gdLst/>
              <a:ahLst/>
              <a:cxnLst/>
              <a:rect l="l" t="t" r="r" b="b"/>
              <a:pathLst>
                <a:path w="912" h="913" extrusionOk="0">
                  <a:moveTo>
                    <a:pt x="449" y="1"/>
                  </a:moveTo>
                  <a:lnTo>
                    <a:pt x="359" y="16"/>
                  </a:lnTo>
                  <a:lnTo>
                    <a:pt x="284" y="31"/>
                  </a:lnTo>
                  <a:lnTo>
                    <a:pt x="195" y="76"/>
                  </a:lnTo>
                  <a:lnTo>
                    <a:pt x="135" y="135"/>
                  </a:lnTo>
                  <a:lnTo>
                    <a:pt x="75" y="210"/>
                  </a:lnTo>
                  <a:lnTo>
                    <a:pt x="30" y="285"/>
                  </a:lnTo>
                  <a:lnTo>
                    <a:pt x="1" y="359"/>
                  </a:lnTo>
                  <a:lnTo>
                    <a:pt x="1" y="464"/>
                  </a:lnTo>
                  <a:lnTo>
                    <a:pt x="1" y="554"/>
                  </a:lnTo>
                  <a:lnTo>
                    <a:pt x="30" y="643"/>
                  </a:lnTo>
                  <a:lnTo>
                    <a:pt x="75" y="718"/>
                  </a:lnTo>
                  <a:lnTo>
                    <a:pt x="135" y="778"/>
                  </a:lnTo>
                  <a:lnTo>
                    <a:pt x="195" y="837"/>
                  </a:lnTo>
                  <a:lnTo>
                    <a:pt x="284" y="882"/>
                  </a:lnTo>
                  <a:lnTo>
                    <a:pt x="359" y="912"/>
                  </a:lnTo>
                  <a:lnTo>
                    <a:pt x="553" y="912"/>
                  </a:lnTo>
                  <a:lnTo>
                    <a:pt x="628" y="882"/>
                  </a:lnTo>
                  <a:lnTo>
                    <a:pt x="718" y="837"/>
                  </a:lnTo>
                  <a:lnTo>
                    <a:pt x="777" y="778"/>
                  </a:lnTo>
                  <a:lnTo>
                    <a:pt x="837" y="718"/>
                  </a:lnTo>
                  <a:lnTo>
                    <a:pt x="882" y="643"/>
                  </a:lnTo>
                  <a:lnTo>
                    <a:pt x="912" y="554"/>
                  </a:lnTo>
                  <a:lnTo>
                    <a:pt x="912" y="464"/>
                  </a:lnTo>
                  <a:lnTo>
                    <a:pt x="912" y="359"/>
                  </a:lnTo>
                  <a:lnTo>
                    <a:pt x="882" y="285"/>
                  </a:lnTo>
                  <a:lnTo>
                    <a:pt x="837" y="210"/>
                  </a:lnTo>
                  <a:lnTo>
                    <a:pt x="777" y="135"/>
                  </a:lnTo>
                  <a:lnTo>
                    <a:pt x="718" y="76"/>
                  </a:lnTo>
                  <a:lnTo>
                    <a:pt x="628" y="31"/>
                  </a:lnTo>
                  <a:lnTo>
                    <a:pt x="553" y="16"/>
                  </a:lnTo>
                  <a:lnTo>
                    <a:pt x="4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4"/>
            <p:cNvSpPr/>
            <p:nvPr/>
          </p:nvSpPr>
          <p:spPr>
            <a:xfrm>
              <a:off x="6385386" y="1930163"/>
              <a:ext cx="750989" cy="741952"/>
            </a:xfrm>
            <a:custGeom>
              <a:avLst/>
              <a:gdLst/>
              <a:ahLst/>
              <a:cxnLst/>
              <a:rect l="l" t="t" r="r" b="b"/>
              <a:pathLst>
                <a:path w="27341" h="27012" extrusionOk="0">
                  <a:moveTo>
                    <a:pt x="21140" y="1"/>
                  </a:moveTo>
                  <a:lnTo>
                    <a:pt x="20811" y="61"/>
                  </a:lnTo>
                  <a:lnTo>
                    <a:pt x="20483" y="135"/>
                  </a:lnTo>
                  <a:lnTo>
                    <a:pt x="20154" y="255"/>
                  </a:lnTo>
                  <a:lnTo>
                    <a:pt x="19840" y="404"/>
                  </a:lnTo>
                  <a:lnTo>
                    <a:pt x="19557" y="569"/>
                  </a:lnTo>
                  <a:lnTo>
                    <a:pt x="19288" y="778"/>
                  </a:lnTo>
                  <a:lnTo>
                    <a:pt x="19034" y="1002"/>
                  </a:lnTo>
                  <a:lnTo>
                    <a:pt x="18810" y="1241"/>
                  </a:lnTo>
                  <a:lnTo>
                    <a:pt x="18615" y="1510"/>
                  </a:lnTo>
                  <a:lnTo>
                    <a:pt x="18451" y="1779"/>
                  </a:lnTo>
                  <a:lnTo>
                    <a:pt x="18317" y="2078"/>
                  </a:lnTo>
                  <a:lnTo>
                    <a:pt x="18197" y="2391"/>
                  </a:lnTo>
                  <a:lnTo>
                    <a:pt x="18122" y="2705"/>
                  </a:lnTo>
                  <a:lnTo>
                    <a:pt x="18063" y="3019"/>
                  </a:lnTo>
                  <a:lnTo>
                    <a:pt x="18048" y="3347"/>
                  </a:lnTo>
                  <a:lnTo>
                    <a:pt x="18063" y="3691"/>
                  </a:lnTo>
                  <a:lnTo>
                    <a:pt x="18107" y="4020"/>
                  </a:lnTo>
                  <a:lnTo>
                    <a:pt x="18182" y="4348"/>
                  </a:lnTo>
                  <a:lnTo>
                    <a:pt x="18302" y="4677"/>
                  </a:lnTo>
                  <a:lnTo>
                    <a:pt x="18346" y="4782"/>
                  </a:lnTo>
                  <a:lnTo>
                    <a:pt x="18436" y="4991"/>
                  </a:lnTo>
                  <a:lnTo>
                    <a:pt x="18526" y="5245"/>
                  </a:lnTo>
                  <a:lnTo>
                    <a:pt x="18735" y="5783"/>
                  </a:lnTo>
                  <a:lnTo>
                    <a:pt x="18929" y="6335"/>
                  </a:lnTo>
                  <a:lnTo>
                    <a:pt x="19108" y="6903"/>
                  </a:lnTo>
                  <a:lnTo>
                    <a:pt x="19273" y="7471"/>
                  </a:lnTo>
                  <a:lnTo>
                    <a:pt x="19437" y="8038"/>
                  </a:lnTo>
                  <a:lnTo>
                    <a:pt x="19601" y="8606"/>
                  </a:lnTo>
                  <a:lnTo>
                    <a:pt x="19736" y="9174"/>
                  </a:lnTo>
                  <a:lnTo>
                    <a:pt x="19870" y="9741"/>
                  </a:lnTo>
                  <a:lnTo>
                    <a:pt x="19990" y="10324"/>
                  </a:lnTo>
                  <a:lnTo>
                    <a:pt x="20109" y="10892"/>
                  </a:lnTo>
                  <a:lnTo>
                    <a:pt x="20199" y="11474"/>
                  </a:lnTo>
                  <a:lnTo>
                    <a:pt x="20289" y="12042"/>
                  </a:lnTo>
                  <a:lnTo>
                    <a:pt x="20363" y="12625"/>
                  </a:lnTo>
                  <a:lnTo>
                    <a:pt x="20423" y="13193"/>
                  </a:lnTo>
                  <a:lnTo>
                    <a:pt x="20483" y="13760"/>
                  </a:lnTo>
                  <a:lnTo>
                    <a:pt x="20513" y="14328"/>
                  </a:lnTo>
                  <a:lnTo>
                    <a:pt x="20543" y="14896"/>
                  </a:lnTo>
                  <a:lnTo>
                    <a:pt x="20543" y="15448"/>
                  </a:lnTo>
                  <a:lnTo>
                    <a:pt x="20528" y="16001"/>
                  </a:lnTo>
                  <a:lnTo>
                    <a:pt x="20513" y="16554"/>
                  </a:lnTo>
                  <a:lnTo>
                    <a:pt x="20468" y="17107"/>
                  </a:lnTo>
                  <a:lnTo>
                    <a:pt x="20408" y="17644"/>
                  </a:lnTo>
                  <a:lnTo>
                    <a:pt x="20348" y="18167"/>
                  </a:lnTo>
                  <a:lnTo>
                    <a:pt x="20259" y="18660"/>
                  </a:lnTo>
                  <a:lnTo>
                    <a:pt x="20154" y="19138"/>
                  </a:lnTo>
                  <a:lnTo>
                    <a:pt x="20035" y="19617"/>
                  </a:lnTo>
                  <a:lnTo>
                    <a:pt x="19900" y="20080"/>
                  </a:lnTo>
                  <a:lnTo>
                    <a:pt x="19870" y="20199"/>
                  </a:lnTo>
                  <a:lnTo>
                    <a:pt x="19766" y="20513"/>
                  </a:lnTo>
                  <a:lnTo>
                    <a:pt x="19766" y="20528"/>
                  </a:lnTo>
                  <a:lnTo>
                    <a:pt x="16867" y="20916"/>
                  </a:lnTo>
                  <a:lnTo>
                    <a:pt x="14343" y="21230"/>
                  </a:lnTo>
                  <a:lnTo>
                    <a:pt x="11833" y="21559"/>
                  </a:lnTo>
                  <a:lnTo>
                    <a:pt x="9323" y="21857"/>
                  </a:lnTo>
                  <a:lnTo>
                    <a:pt x="6813" y="22156"/>
                  </a:lnTo>
                  <a:lnTo>
                    <a:pt x="4303" y="22425"/>
                  </a:lnTo>
                  <a:lnTo>
                    <a:pt x="1793" y="22679"/>
                  </a:lnTo>
                  <a:lnTo>
                    <a:pt x="1614" y="22709"/>
                  </a:lnTo>
                  <a:lnTo>
                    <a:pt x="1435" y="22754"/>
                  </a:lnTo>
                  <a:lnTo>
                    <a:pt x="1270" y="22814"/>
                  </a:lnTo>
                  <a:lnTo>
                    <a:pt x="1106" y="22873"/>
                  </a:lnTo>
                  <a:lnTo>
                    <a:pt x="957" y="22963"/>
                  </a:lnTo>
                  <a:lnTo>
                    <a:pt x="822" y="23053"/>
                  </a:lnTo>
                  <a:lnTo>
                    <a:pt x="688" y="23157"/>
                  </a:lnTo>
                  <a:lnTo>
                    <a:pt x="553" y="23277"/>
                  </a:lnTo>
                  <a:lnTo>
                    <a:pt x="449" y="23411"/>
                  </a:lnTo>
                  <a:lnTo>
                    <a:pt x="344" y="23546"/>
                  </a:lnTo>
                  <a:lnTo>
                    <a:pt x="255" y="23695"/>
                  </a:lnTo>
                  <a:lnTo>
                    <a:pt x="180" y="23859"/>
                  </a:lnTo>
                  <a:lnTo>
                    <a:pt x="105" y="24024"/>
                  </a:lnTo>
                  <a:lnTo>
                    <a:pt x="60" y="24188"/>
                  </a:lnTo>
                  <a:lnTo>
                    <a:pt x="30" y="24367"/>
                  </a:lnTo>
                  <a:lnTo>
                    <a:pt x="16" y="24547"/>
                  </a:lnTo>
                  <a:lnTo>
                    <a:pt x="1" y="24920"/>
                  </a:lnTo>
                  <a:lnTo>
                    <a:pt x="1" y="25219"/>
                  </a:lnTo>
                  <a:lnTo>
                    <a:pt x="30" y="25473"/>
                  </a:lnTo>
                  <a:lnTo>
                    <a:pt x="45" y="25562"/>
                  </a:lnTo>
                  <a:lnTo>
                    <a:pt x="75" y="25652"/>
                  </a:lnTo>
                  <a:lnTo>
                    <a:pt x="105" y="25727"/>
                  </a:lnTo>
                  <a:lnTo>
                    <a:pt x="150" y="25801"/>
                  </a:lnTo>
                  <a:lnTo>
                    <a:pt x="195" y="25846"/>
                  </a:lnTo>
                  <a:lnTo>
                    <a:pt x="255" y="25891"/>
                  </a:lnTo>
                  <a:lnTo>
                    <a:pt x="314" y="25936"/>
                  </a:lnTo>
                  <a:lnTo>
                    <a:pt x="389" y="25966"/>
                  </a:lnTo>
                  <a:lnTo>
                    <a:pt x="568" y="26011"/>
                  </a:lnTo>
                  <a:lnTo>
                    <a:pt x="1211" y="26041"/>
                  </a:lnTo>
                  <a:lnTo>
                    <a:pt x="1898" y="26085"/>
                  </a:lnTo>
                  <a:lnTo>
                    <a:pt x="3332" y="26205"/>
                  </a:lnTo>
                  <a:lnTo>
                    <a:pt x="4826" y="26339"/>
                  </a:lnTo>
                  <a:lnTo>
                    <a:pt x="6350" y="26489"/>
                  </a:lnTo>
                  <a:lnTo>
                    <a:pt x="7874" y="26638"/>
                  </a:lnTo>
                  <a:lnTo>
                    <a:pt x="9353" y="26758"/>
                  </a:lnTo>
                  <a:lnTo>
                    <a:pt x="10787" y="26847"/>
                  </a:lnTo>
                  <a:lnTo>
                    <a:pt x="11459" y="26877"/>
                  </a:lnTo>
                  <a:lnTo>
                    <a:pt x="12117" y="26907"/>
                  </a:lnTo>
                  <a:lnTo>
                    <a:pt x="14671" y="26937"/>
                  </a:lnTo>
                  <a:lnTo>
                    <a:pt x="17226" y="26967"/>
                  </a:lnTo>
                  <a:lnTo>
                    <a:pt x="19781" y="26997"/>
                  </a:lnTo>
                  <a:lnTo>
                    <a:pt x="22335" y="27012"/>
                  </a:lnTo>
                  <a:lnTo>
                    <a:pt x="22530" y="26997"/>
                  </a:lnTo>
                  <a:lnTo>
                    <a:pt x="22724" y="26982"/>
                  </a:lnTo>
                  <a:lnTo>
                    <a:pt x="22918" y="26952"/>
                  </a:lnTo>
                  <a:lnTo>
                    <a:pt x="23097" y="26907"/>
                  </a:lnTo>
                  <a:lnTo>
                    <a:pt x="23291" y="26847"/>
                  </a:lnTo>
                  <a:lnTo>
                    <a:pt x="23471" y="26787"/>
                  </a:lnTo>
                  <a:lnTo>
                    <a:pt x="23650" y="26713"/>
                  </a:lnTo>
                  <a:lnTo>
                    <a:pt x="23814" y="26623"/>
                  </a:lnTo>
                  <a:lnTo>
                    <a:pt x="23979" y="26519"/>
                  </a:lnTo>
                  <a:lnTo>
                    <a:pt x="24143" y="26399"/>
                  </a:lnTo>
                  <a:lnTo>
                    <a:pt x="24292" y="26280"/>
                  </a:lnTo>
                  <a:lnTo>
                    <a:pt x="24442" y="26145"/>
                  </a:lnTo>
                  <a:lnTo>
                    <a:pt x="24576" y="25996"/>
                  </a:lnTo>
                  <a:lnTo>
                    <a:pt x="24711" y="25846"/>
                  </a:lnTo>
                  <a:lnTo>
                    <a:pt x="24830" y="25682"/>
                  </a:lnTo>
                  <a:lnTo>
                    <a:pt x="24935" y="25503"/>
                  </a:lnTo>
                  <a:lnTo>
                    <a:pt x="25099" y="25219"/>
                  </a:lnTo>
                  <a:lnTo>
                    <a:pt x="25458" y="24487"/>
                  </a:lnTo>
                  <a:lnTo>
                    <a:pt x="25637" y="24113"/>
                  </a:lnTo>
                  <a:lnTo>
                    <a:pt x="25786" y="23755"/>
                  </a:lnTo>
                  <a:lnTo>
                    <a:pt x="26085" y="23008"/>
                  </a:lnTo>
                  <a:lnTo>
                    <a:pt x="26220" y="22634"/>
                  </a:lnTo>
                  <a:lnTo>
                    <a:pt x="26339" y="22246"/>
                  </a:lnTo>
                  <a:lnTo>
                    <a:pt x="26563" y="21499"/>
                  </a:lnTo>
                  <a:lnTo>
                    <a:pt x="26757" y="20737"/>
                  </a:lnTo>
                  <a:lnTo>
                    <a:pt x="26922" y="19975"/>
                  </a:lnTo>
                  <a:lnTo>
                    <a:pt x="27056" y="19213"/>
                  </a:lnTo>
                  <a:lnTo>
                    <a:pt x="27161" y="18451"/>
                  </a:lnTo>
                  <a:lnTo>
                    <a:pt x="27236" y="17704"/>
                  </a:lnTo>
                  <a:lnTo>
                    <a:pt x="27295" y="16957"/>
                  </a:lnTo>
                  <a:lnTo>
                    <a:pt x="27325" y="16195"/>
                  </a:lnTo>
                  <a:lnTo>
                    <a:pt x="27340" y="15463"/>
                  </a:lnTo>
                  <a:lnTo>
                    <a:pt x="27325" y="14716"/>
                  </a:lnTo>
                  <a:lnTo>
                    <a:pt x="27295" y="13984"/>
                  </a:lnTo>
                  <a:lnTo>
                    <a:pt x="27250" y="13252"/>
                  </a:lnTo>
                  <a:lnTo>
                    <a:pt x="27191" y="12535"/>
                  </a:lnTo>
                  <a:lnTo>
                    <a:pt x="27116" y="11803"/>
                  </a:lnTo>
                  <a:lnTo>
                    <a:pt x="27011" y="11086"/>
                  </a:lnTo>
                  <a:lnTo>
                    <a:pt x="26907" y="10384"/>
                  </a:lnTo>
                  <a:lnTo>
                    <a:pt x="26787" y="9682"/>
                  </a:lnTo>
                  <a:lnTo>
                    <a:pt x="26653" y="8980"/>
                  </a:lnTo>
                  <a:lnTo>
                    <a:pt x="26503" y="8277"/>
                  </a:lnTo>
                  <a:lnTo>
                    <a:pt x="26339" y="7590"/>
                  </a:lnTo>
                  <a:lnTo>
                    <a:pt x="26175" y="6888"/>
                  </a:lnTo>
                  <a:lnTo>
                    <a:pt x="25981" y="6216"/>
                  </a:lnTo>
                  <a:lnTo>
                    <a:pt x="25786" y="5529"/>
                  </a:lnTo>
                  <a:lnTo>
                    <a:pt x="25577" y="4856"/>
                  </a:lnTo>
                  <a:lnTo>
                    <a:pt x="25353" y="4169"/>
                  </a:lnTo>
                  <a:lnTo>
                    <a:pt x="25129" y="3497"/>
                  </a:lnTo>
                  <a:lnTo>
                    <a:pt x="24875" y="2810"/>
                  </a:lnTo>
                  <a:lnTo>
                    <a:pt x="24741" y="2466"/>
                  </a:lnTo>
                  <a:lnTo>
                    <a:pt x="24666" y="2287"/>
                  </a:lnTo>
                  <a:lnTo>
                    <a:pt x="24576" y="2078"/>
                  </a:lnTo>
                  <a:lnTo>
                    <a:pt x="24427" y="1764"/>
                  </a:lnTo>
                  <a:lnTo>
                    <a:pt x="24248" y="1480"/>
                  </a:lnTo>
                  <a:lnTo>
                    <a:pt x="24053" y="1211"/>
                  </a:lnTo>
                  <a:lnTo>
                    <a:pt x="23829" y="972"/>
                  </a:lnTo>
                  <a:lnTo>
                    <a:pt x="23575" y="748"/>
                  </a:lnTo>
                  <a:lnTo>
                    <a:pt x="23321" y="554"/>
                  </a:lnTo>
                  <a:lnTo>
                    <a:pt x="23037" y="389"/>
                  </a:lnTo>
                  <a:lnTo>
                    <a:pt x="22739" y="255"/>
                  </a:lnTo>
                  <a:lnTo>
                    <a:pt x="22440" y="150"/>
                  </a:lnTo>
                  <a:lnTo>
                    <a:pt x="22126" y="61"/>
                  </a:lnTo>
                  <a:lnTo>
                    <a:pt x="21798" y="16"/>
                  </a:lnTo>
                  <a:lnTo>
                    <a:pt x="214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4"/>
            <p:cNvSpPr/>
            <p:nvPr/>
          </p:nvSpPr>
          <p:spPr>
            <a:xfrm>
              <a:off x="5894611" y="2134515"/>
              <a:ext cx="681221" cy="451016"/>
            </a:xfrm>
            <a:custGeom>
              <a:avLst/>
              <a:gdLst/>
              <a:ahLst/>
              <a:cxnLst/>
              <a:rect l="l" t="t" r="r" b="b"/>
              <a:pathLst>
                <a:path w="24801" h="16420" extrusionOk="0">
                  <a:moveTo>
                    <a:pt x="1" y="1"/>
                  </a:moveTo>
                  <a:lnTo>
                    <a:pt x="6320" y="16419"/>
                  </a:lnTo>
                  <a:lnTo>
                    <a:pt x="24801" y="16419"/>
                  </a:lnTo>
                  <a:lnTo>
                    <a:pt x="24801" y="14761"/>
                  </a:lnTo>
                  <a:lnTo>
                    <a:pt x="7366" y="14761"/>
                  </a:lnTo>
                  <a:lnTo>
                    <a:pt x="16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4"/>
            <p:cNvSpPr/>
            <p:nvPr/>
          </p:nvSpPr>
          <p:spPr>
            <a:xfrm>
              <a:off x="6251211" y="2537477"/>
              <a:ext cx="261408" cy="111628"/>
            </a:xfrm>
            <a:custGeom>
              <a:avLst/>
              <a:gdLst/>
              <a:ahLst/>
              <a:cxnLst/>
              <a:rect l="l" t="t" r="r" b="b"/>
              <a:pathLst>
                <a:path w="9517" h="4064" extrusionOk="0">
                  <a:moveTo>
                    <a:pt x="8232" y="0"/>
                  </a:moveTo>
                  <a:lnTo>
                    <a:pt x="8157" y="30"/>
                  </a:lnTo>
                  <a:lnTo>
                    <a:pt x="8113" y="75"/>
                  </a:lnTo>
                  <a:lnTo>
                    <a:pt x="8068" y="135"/>
                  </a:lnTo>
                  <a:lnTo>
                    <a:pt x="8053" y="225"/>
                  </a:lnTo>
                  <a:lnTo>
                    <a:pt x="8038" y="314"/>
                  </a:lnTo>
                  <a:lnTo>
                    <a:pt x="8053" y="419"/>
                  </a:lnTo>
                  <a:lnTo>
                    <a:pt x="8083" y="882"/>
                  </a:lnTo>
                  <a:lnTo>
                    <a:pt x="8083" y="1001"/>
                  </a:lnTo>
                  <a:lnTo>
                    <a:pt x="8083" y="1106"/>
                  </a:lnTo>
                  <a:lnTo>
                    <a:pt x="8068" y="1196"/>
                  </a:lnTo>
                  <a:lnTo>
                    <a:pt x="8038" y="1270"/>
                  </a:lnTo>
                  <a:lnTo>
                    <a:pt x="8008" y="1300"/>
                  </a:lnTo>
                  <a:lnTo>
                    <a:pt x="7963" y="1330"/>
                  </a:lnTo>
                  <a:lnTo>
                    <a:pt x="7859" y="1390"/>
                  </a:lnTo>
                  <a:lnTo>
                    <a:pt x="7694" y="1435"/>
                  </a:lnTo>
                  <a:lnTo>
                    <a:pt x="7485" y="1494"/>
                  </a:lnTo>
                  <a:lnTo>
                    <a:pt x="7246" y="1539"/>
                  </a:lnTo>
                  <a:lnTo>
                    <a:pt x="6977" y="1569"/>
                  </a:lnTo>
                  <a:lnTo>
                    <a:pt x="6365" y="1629"/>
                  </a:lnTo>
                  <a:lnTo>
                    <a:pt x="5692" y="1659"/>
                  </a:lnTo>
                  <a:lnTo>
                    <a:pt x="5005" y="1659"/>
                  </a:lnTo>
                  <a:lnTo>
                    <a:pt x="4318" y="1644"/>
                  </a:lnTo>
                  <a:lnTo>
                    <a:pt x="3705" y="1599"/>
                  </a:lnTo>
                  <a:lnTo>
                    <a:pt x="3063" y="1539"/>
                  </a:lnTo>
                  <a:lnTo>
                    <a:pt x="2421" y="1524"/>
                  </a:lnTo>
                  <a:lnTo>
                    <a:pt x="1808" y="1524"/>
                  </a:lnTo>
                  <a:lnTo>
                    <a:pt x="1240" y="1539"/>
                  </a:lnTo>
                  <a:lnTo>
                    <a:pt x="927" y="1554"/>
                  </a:lnTo>
                  <a:lnTo>
                    <a:pt x="404" y="1584"/>
                  </a:lnTo>
                  <a:lnTo>
                    <a:pt x="344" y="1584"/>
                  </a:lnTo>
                  <a:lnTo>
                    <a:pt x="284" y="1614"/>
                  </a:lnTo>
                  <a:lnTo>
                    <a:pt x="180" y="1659"/>
                  </a:lnTo>
                  <a:lnTo>
                    <a:pt x="105" y="1733"/>
                  </a:lnTo>
                  <a:lnTo>
                    <a:pt x="45" y="1823"/>
                  </a:lnTo>
                  <a:lnTo>
                    <a:pt x="15" y="1883"/>
                  </a:lnTo>
                  <a:lnTo>
                    <a:pt x="0" y="1957"/>
                  </a:lnTo>
                  <a:lnTo>
                    <a:pt x="0" y="2017"/>
                  </a:lnTo>
                  <a:lnTo>
                    <a:pt x="0" y="2092"/>
                  </a:lnTo>
                  <a:lnTo>
                    <a:pt x="15" y="2152"/>
                  </a:lnTo>
                  <a:lnTo>
                    <a:pt x="45" y="2226"/>
                  </a:lnTo>
                  <a:lnTo>
                    <a:pt x="90" y="2286"/>
                  </a:lnTo>
                  <a:lnTo>
                    <a:pt x="150" y="2346"/>
                  </a:lnTo>
                  <a:lnTo>
                    <a:pt x="284" y="2450"/>
                  </a:lnTo>
                  <a:lnTo>
                    <a:pt x="449" y="2585"/>
                  </a:lnTo>
                  <a:lnTo>
                    <a:pt x="628" y="2704"/>
                  </a:lnTo>
                  <a:lnTo>
                    <a:pt x="837" y="2839"/>
                  </a:lnTo>
                  <a:lnTo>
                    <a:pt x="1300" y="3108"/>
                  </a:lnTo>
                  <a:lnTo>
                    <a:pt x="1569" y="3242"/>
                  </a:lnTo>
                  <a:lnTo>
                    <a:pt x="1838" y="3377"/>
                  </a:lnTo>
                  <a:lnTo>
                    <a:pt x="2137" y="3496"/>
                  </a:lnTo>
                  <a:lnTo>
                    <a:pt x="2436" y="3616"/>
                  </a:lnTo>
                  <a:lnTo>
                    <a:pt x="2764" y="3735"/>
                  </a:lnTo>
                  <a:lnTo>
                    <a:pt x="3093" y="3825"/>
                  </a:lnTo>
                  <a:lnTo>
                    <a:pt x="3436" y="3915"/>
                  </a:lnTo>
                  <a:lnTo>
                    <a:pt x="3810" y="3989"/>
                  </a:lnTo>
                  <a:lnTo>
                    <a:pt x="4169" y="4034"/>
                  </a:lnTo>
                  <a:lnTo>
                    <a:pt x="4557" y="4064"/>
                  </a:lnTo>
                  <a:lnTo>
                    <a:pt x="4945" y="4064"/>
                  </a:lnTo>
                  <a:lnTo>
                    <a:pt x="5334" y="4049"/>
                  </a:lnTo>
                  <a:lnTo>
                    <a:pt x="5737" y="4004"/>
                  </a:lnTo>
                  <a:lnTo>
                    <a:pt x="6155" y="3915"/>
                  </a:lnTo>
                  <a:lnTo>
                    <a:pt x="6544" y="3810"/>
                  </a:lnTo>
                  <a:lnTo>
                    <a:pt x="6917" y="3676"/>
                  </a:lnTo>
                  <a:lnTo>
                    <a:pt x="7276" y="3526"/>
                  </a:lnTo>
                  <a:lnTo>
                    <a:pt x="7605" y="3362"/>
                  </a:lnTo>
                  <a:lnTo>
                    <a:pt x="7903" y="3183"/>
                  </a:lnTo>
                  <a:lnTo>
                    <a:pt x="8172" y="3003"/>
                  </a:lnTo>
                  <a:lnTo>
                    <a:pt x="8426" y="2809"/>
                  </a:lnTo>
                  <a:lnTo>
                    <a:pt x="8650" y="2630"/>
                  </a:lnTo>
                  <a:lnTo>
                    <a:pt x="8860" y="2450"/>
                  </a:lnTo>
                  <a:lnTo>
                    <a:pt x="9024" y="2286"/>
                  </a:lnTo>
                  <a:lnTo>
                    <a:pt x="9293" y="2002"/>
                  </a:lnTo>
                  <a:lnTo>
                    <a:pt x="9457" y="1793"/>
                  </a:lnTo>
                  <a:lnTo>
                    <a:pt x="9517" y="1718"/>
                  </a:lnTo>
                  <a:lnTo>
                    <a:pt x="9472" y="1509"/>
                  </a:lnTo>
                  <a:lnTo>
                    <a:pt x="9397" y="1270"/>
                  </a:lnTo>
                  <a:lnTo>
                    <a:pt x="9293" y="1001"/>
                  </a:lnTo>
                  <a:lnTo>
                    <a:pt x="9233" y="852"/>
                  </a:lnTo>
                  <a:lnTo>
                    <a:pt x="9158" y="703"/>
                  </a:lnTo>
                  <a:lnTo>
                    <a:pt x="9069" y="568"/>
                  </a:lnTo>
                  <a:lnTo>
                    <a:pt x="8964" y="434"/>
                  </a:lnTo>
                  <a:lnTo>
                    <a:pt x="8860" y="314"/>
                  </a:lnTo>
                  <a:lnTo>
                    <a:pt x="8725" y="195"/>
                  </a:lnTo>
                  <a:lnTo>
                    <a:pt x="8591" y="105"/>
                  </a:lnTo>
                  <a:lnTo>
                    <a:pt x="8441" y="45"/>
                  </a:lnTo>
                  <a:lnTo>
                    <a:pt x="8322"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4"/>
            <p:cNvSpPr/>
            <p:nvPr/>
          </p:nvSpPr>
          <p:spPr>
            <a:xfrm>
              <a:off x="6252447" y="2583017"/>
              <a:ext cx="66911" cy="39828"/>
            </a:xfrm>
            <a:custGeom>
              <a:avLst/>
              <a:gdLst/>
              <a:ahLst/>
              <a:cxnLst/>
              <a:rect l="l" t="t" r="r" b="b"/>
              <a:pathLst>
                <a:path w="2436" h="1450" extrusionOk="0">
                  <a:moveTo>
                    <a:pt x="135" y="1"/>
                  </a:moveTo>
                  <a:lnTo>
                    <a:pt x="60" y="75"/>
                  </a:lnTo>
                  <a:lnTo>
                    <a:pt x="0" y="165"/>
                  </a:lnTo>
                  <a:lnTo>
                    <a:pt x="135" y="285"/>
                  </a:lnTo>
                  <a:lnTo>
                    <a:pt x="299" y="434"/>
                  </a:lnTo>
                  <a:lnTo>
                    <a:pt x="508" y="598"/>
                  </a:lnTo>
                  <a:lnTo>
                    <a:pt x="762" y="763"/>
                  </a:lnTo>
                  <a:lnTo>
                    <a:pt x="1076" y="942"/>
                  </a:lnTo>
                  <a:lnTo>
                    <a:pt x="1419" y="1106"/>
                  </a:lnTo>
                  <a:lnTo>
                    <a:pt x="1838" y="1286"/>
                  </a:lnTo>
                  <a:lnTo>
                    <a:pt x="2301" y="1450"/>
                  </a:lnTo>
                  <a:lnTo>
                    <a:pt x="2361" y="1450"/>
                  </a:lnTo>
                  <a:lnTo>
                    <a:pt x="2391" y="1435"/>
                  </a:lnTo>
                  <a:lnTo>
                    <a:pt x="2405" y="1405"/>
                  </a:lnTo>
                  <a:lnTo>
                    <a:pt x="2420" y="1375"/>
                  </a:lnTo>
                  <a:lnTo>
                    <a:pt x="2435" y="1345"/>
                  </a:lnTo>
                  <a:lnTo>
                    <a:pt x="2420" y="1300"/>
                  </a:lnTo>
                  <a:lnTo>
                    <a:pt x="2391" y="1271"/>
                  </a:lnTo>
                  <a:lnTo>
                    <a:pt x="2361" y="1256"/>
                  </a:lnTo>
                  <a:lnTo>
                    <a:pt x="1898" y="1091"/>
                  </a:lnTo>
                  <a:lnTo>
                    <a:pt x="1509" y="927"/>
                  </a:lnTo>
                  <a:lnTo>
                    <a:pt x="1151" y="748"/>
                  </a:lnTo>
                  <a:lnTo>
                    <a:pt x="867" y="583"/>
                  </a:lnTo>
                  <a:lnTo>
                    <a:pt x="613" y="419"/>
                  </a:lnTo>
                  <a:lnTo>
                    <a:pt x="404" y="255"/>
                  </a:lnTo>
                  <a:lnTo>
                    <a:pt x="254" y="120"/>
                  </a:lnTo>
                  <a:lnTo>
                    <a:pt x="135"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4"/>
            <p:cNvSpPr/>
            <p:nvPr/>
          </p:nvSpPr>
          <p:spPr>
            <a:xfrm>
              <a:off x="6276645" y="2579748"/>
              <a:ext cx="60758" cy="29967"/>
            </a:xfrm>
            <a:custGeom>
              <a:avLst/>
              <a:gdLst/>
              <a:ahLst/>
              <a:cxnLst/>
              <a:rect l="l" t="t" r="r" b="b"/>
              <a:pathLst>
                <a:path w="2212" h="1091" extrusionOk="0">
                  <a:moveTo>
                    <a:pt x="314" y="0"/>
                  </a:moveTo>
                  <a:lnTo>
                    <a:pt x="1" y="15"/>
                  </a:lnTo>
                  <a:lnTo>
                    <a:pt x="150" y="135"/>
                  </a:lnTo>
                  <a:lnTo>
                    <a:pt x="329" y="269"/>
                  </a:lnTo>
                  <a:lnTo>
                    <a:pt x="538" y="404"/>
                  </a:lnTo>
                  <a:lnTo>
                    <a:pt x="777" y="538"/>
                  </a:lnTo>
                  <a:lnTo>
                    <a:pt x="1046" y="687"/>
                  </a:lnTo>
                  <a:lnTo>
                    <a:pt x="1360" y="822"/>
                  </a:lnTo>
                  <a:lnTo>
                    <a:pt x="1704" y="956"/>
                  </a:lnTo>
                  <a:lnTo>
                    <a:pt x="2077" y="1091"/>
                  </a:lnTo>
                  <a:lnTo>
                    <a:pt x="2137" y="1091"/>
                  </a:lnTo>
                  <a:lnTo>
                    <a:pt x="2167" y="1076"/>
                  </a:lnTo>
                  <a:lnTo>
                    <a:pt x="2197" y="1061"/>
                  </a:lnTo>
                  <a:lnTo>
                    <a:pt x="2212" y="1031"/>
                  </a:lnTo>
                  <a:lnTo>
                    <a:pt x="2212" y="986"/>
                  </a:lnTo>
                  <a:lnTo>
                    <a:pt x="2197" y="956"/>
                  </a:lnTo>
                  <a:lnTo>
                    <a:pt x="2167" y="911"/>
                  </a:lnTo>
                  <a:lnTo>
                    <a:pt x="2137" y="897"/>
                  </a:lnTo>
                  <a:lnTo>
                    <a:pt x="1823" y="792"/>
                  </a:lnTo>
                  <a:lnTo>
                    <a:pt x="1539" y="687"/>
                  </a:lnTo>
                  <a:lnTo>
                    <a:pt x="1270" y="568"/>
                  </a:lnTo>
                  <a:lnTo>
                    <a:pt x="1031" y="448"/>
                  </a:lnTo>
                  <a:lnTo>
                    <a:pt x="822" y="329"/>
                  </a:lnTo>
                  <a:lnTo>
                    <a:pt x="628" y="224"/>
                  </a:lnTo>
                  <a:lnTo>
                    <a:pt x="31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speech-[AudioTrimmer.com]-[AudioTrimmer.com]">
            <a:hlinkClick r:id="" action="ppaction://media"/>
            <a:extLst>
              <a:ext uri="{FF2B5EF4-FFF2-40B4-BE49-F238E27FC236}">
                <a16:creationId xmlns:a16="http://schemas.microsoft.com/office/drawing/2014/main" id="{CC66EE01-4FC3-C024-D0F0-CAF6803173FF}"/>
              </a:ext>
            </a:extLst>
          </p:cNvPr>
          <p:cNvPicPr>
            <a:picLocks noChangeAspect="1"/>
          </p:cNvPicPr>
          <p:nvPr>
            <a:audioFile r:link="rId1"/>
            <p:extLst>
              <p:ext uri="{DAA4B4D4-6D71-4841-9C94-3DE7FCFB9230}">
                <p14:media xmlns:p14="http://schemas.microsoft.com/office/powerpoint/2010/main" r:embed="rId2">
                  <p14:trim st="629100"/>
                </p14:media>
              </p:ext>
            </p:extLst>
          </p:nvPr>
        </p:nvPicPr>
        <p:blipFill>
          <a:blip r:embed="rId12"/>
          <a:stretch>
            <a:fillRect/>
          </a:stretch>
        </p:blipFill>
        <p:spPr>
          <a:xfrm>
            <a:off x="60325" y="465055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60"/>
    </mc:Choice>
    <mc:Fallback>
      <p:transition spd="slow" advTm="1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3" objId="2"/>
        <p14:stopEvt time="1860" objId="2"/>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grpSp>
        <p:nvGrpSpPr>
          <p:cNvPr id="1922" name="Google Shape;1922;p38"/>
          <p:cNvGrpSpPr/>
          <p:nvPr/>
        </p:nvGrpSpPr>
        <p:grpSpPr>
          <a:xfrm>
            <a:off x="3448050" y="787638"/>
            <a:ext cx="2247902" cy="3550335"/>
            <a:chOff x="1085850" y="1181650"/>
            <a:chExt cx="2247902" cy="3550335"/>
          </a:xfrm>
        </p:grpSpPr>
        <p:sp>
          <p:nvSpPr>
            <p:cNvPr id="1923" name="Google Shape;1923;p38"/>
            <p:cNvSpPr/>
            <p:nvPr/>
          </p:nvSpPr>
          <p:spPr>
            <a:xfrm>
              <a:off x="1550204" y="1181650"/>
              <a:ext cx="1318561" cy="1318561"/>
            </a:xfrm>
            <a:custGeom>
              <a:avLst/>
              <a:gdLst/>
              <a:ahLst/>
              <a:cxnLst/>
              <a:rect l="l" t="t" r="r" b="b"/>
              <a:pathLst>
                <a:path w="26257" h="26257" extrusionOk="0">
                  <a:moveTo>
                    <a:pt x="5072" y="0"/>
                  </a:moveTo>
                  <a:lnTo>
                    <a:pt x="4803" y="26"/>
                  </a:lnTo>
                  <a:lnTo>
                    <a:pt x="4534" y="64"/>
                  </a:lnTo>
                  <a:lnTo>
                    <a:pt x="4278" y="102"/>
                  </a:lnTo>
                  <a:lnTo>
                    <a:pt x="4009" y="167"/>
                  </a:lnTo>
                  <a:lnTo>
                    <a:pt x="3766" y="243"/>
                  </a:lnTo>
                  <a:lnTo>
                    <a:pt x="3510" y="320"/>
                  </a:lnTo>
                  <a:lnTo>
                    <a:pt x="3266" y="423"/>
                  </a:lnTo>
                  <a:lnTo>
                    <a:pt x="3036" y="525"/>
                  </a:lnTo>
                  <a:lnTo>
                    <a:pt x="2805" y="640"/>
                  </a:lnTo>
                  <a:lnTo>
                    <a:pt x="2575" y="768"/>
                  </a:lnTo>
                  <a:lnTo>
                    <a:pt x="2357" y="909"/>
                  </a:lnTo>
                  <a:lnTo>
                    <a:pt x="2152" y="1063"/>
                  </a:lnTo>
                  <a:lnTo>
                    <a:pt x="1947" y="1217"/>
                  </a:lnTo>
                  <a:lnTo>
                    <a:pt x="1755" y="1383"/>
                  </a:lnTo>
                  <a:lnTo>
                    <a:pt x="1563" y="1563"/>
                  </a:lnTo>
                  <a:lnTo>
                    <a:pt x="1396" y="1755"/>
                  </a:lnTo>
                  <a:lnTo>
                    <a:pt x="1230" y="1947"/>
                  </a:lnTo>
                  <a:lnTo>
                    <a:pt x="1063" y="2152"/>
                  </a:lnTo>
                  <a:lnTo>
                    <a:pt x="910" y="2357"/>
                  </a:lnTo>
                  <a:lnTo>
                    <a:pt x="782" y="2574"/>
                  </a:lnTo>
                  <a:lnTo>
                    <a:pt x="653" y="2792"/>
                  </a:lnTo>
                  <a:lnTo>
                    <a:pt x="525" y="3023"/>
                  </a:lnTo>
                  <a:lnTo>
                    <a:pt x="423" y="3266"/>
                  </a:lnTo>
                  <a:lnTo>
                    <a:pt x="333" y="3509"/>
                  </a:lnTo>
                  <a:lnTo>
                    <a:pt x="244" y="3753"/>
                  </a:lnTo>
                  <a:lnTo>
                    <a:pt x="167" y="4009"/>
                  </a:lnTo>
                  <a:lnTo>
                    <a:pt x="116" y="4265"/>
                  </a:lnTo>
                  <a:lnTo>
                    <a:pt x="64" y="4534"/>
                  </a:lnTo>
                  <a:lnTo>
                    <a:pt x="26" y="4803"/>
                  </a:lnTo>
                  <a:lnTo>
                    <a:pt x="13" y="5072"/>
                  </a:lnTo>
                  <a:lnTo>
                    <a:pt x="0" y="5341"/>
                  </a:lnTo>
                  <a:lnTo>
                    <a:pt x="0" y="20903"/>
                  </a:lnTo>
                  <a:lnTo>
                    <a:pt x="13" y="21184"/>
                  </a:lnTo>
                  <a:lnTo>
                    <a:pt x="26" y="21453"/>
                  </a:lnTo>
                  <a:lnTo>
                    <a:pt x="64" y="21722"/>
                  </a:lnTo>
                  <a:lnTo>
                    <a:pt x="116" y="21991"/>
                  </a:lnTo>
                  <a:lnTo>
                    <a:pt x="167" y="22247"/>
                  </a:lnTo>
                  <a:lnTo>
                    <a:pt x="244" y="22503"/>
                  </a:lnTo>
                  <a:lnTo>
                    <a:pt x="333" y="22747"/>
                  </a:lnTo>
                  <a:lnTo>
                    <a:pt x="423" y="22990"/>
                  </a:lnTo>
                  <a:lnTo>
                    <a:pt x="525" y="23234"/>
                  </a:lnTo>
                  <a:lnTo>
                    <a:pt x="653" y="23464"/>
                  </a:lnTo>
                  <a:lnTo>
                    <a:pt x="782" y="23682"/>
                  </a:lnTo>
                  <a:lnTo>
                    <a:pt x="910" y="23900"/>
                  </a:lnTo>
                  <a:lnTo>
                    <a:pt x="1063" y="24104"/>
                  </a:lnTo>
                  <a:lnTo>
                    <a:pt x="1230" y="24309"/>
                  </a:lnTo>
                  <a:lnTo>
                    <a:pt x="1396" y="24502"/>
                  </a:lnTo>
                  <a:lnTo>
                    <a:pt x="1563" y="24694"/>
                  </a:lnTo>
                  <a:lnTo>
                    <a:pt x="1755" y="24873"/>
                  </a:lnTo>
                  <a:lnTo>
                    <a:pt x="1947" y="25039"/>
                  </a:lnTo>
                  <a:lnTo>
                    <a:pt x="2152" y="25193"/>
                  </a:lnTo>
                  <a:lnTo>
                    <a:pt x="2357" y="25347"/>
                  </a:lnTo>
                  <a:lnTo>
                    <a:pt x="2575" y="25488"/>
                  </a:lnTo>
                  <a:lnTo>
                    <a:pt x="2805" y="25616"/>
                  </a:lnTo>
                  <a:lnTo>
                    <a:pt x="3036" y="25731"/>
                  </a:lnTo>
                  <a:lnTo>
                    <a:pt x="3266" y="25834"/>
                  </a:lnTo>
                  <a:lnTo>
                    <a:pt x="3510" y="25936"/>
                  </a:lnTo>
                  <a:lnTo>
                    <a:pt x="3766" y="26013"/>
                  </a:lnTo>
                  <a:lnTo>
                    <a:pt x="4009" y="26090"/>
                  </a:lnTo>
                  <a:lnTo>
                    <a:pt x="4278" y="26154"/>
                  </a:lnTo>
                  <a:lnTo>
                    <a:pt x="4534" y="26192"/>
                  </a:lnTo>
                  <a:lnTo>
                    <a:pt x="4803" y="26231"/>
                  </a:lnTo>
                  <a:lnTo>
                    <a:pt x="5072" y="26256"/>
                  </a:lnTo>
                  <a:lnTo>
                    <a:pt x="21184" y="26256"/>
                  </a:lnTo>
                  <a:lnTo>
                    <a:pt x="21466" y="26231"/>
                  </a:lnTo>
                  <a:lnTo>
                    <a:pt x="21722" y="26192"/>
                  </a:lnTo>
                  <a:lnTo>
                    <a:pt x="21991" y="26154"/>
                  </a:lnTo>
                  <a:lnTo>
                    <a:pt x="22248" y="26090"/>
                  </a:lnTo>
                  <a:lnTo>
                    <a:pt x="22504" y="26013"/>
                  </a:lnTo>
                  <a:lnTo>
                    <a:pt x="22747" y="25936"/>
                  </a:lnTo>
                  <a:lnTo>
                    <a:pt x="22990" y="25834"/>
                  </a:lnTo>
                  <a:lnTo>
                    <a:pt x="23234" y="25731"/>
                  </a:lnTo>
                  <a:lnTo>
                    <a:pt x="23464" y="25616"/>
                  </a:lnTo>
                  <a:lnTo>
                    <a:pt x="23682" y="25488"/>
                  </a:lnTo>
                  <a:lnTo>
                    <a:pt x="23900" y="25347"/>
                  </a:lnTo>
                  <a:lnTo>
                    <a:pt x="24117" y="25193"/>
                  </a:lnTo>
                  <a:lnTo>
                    <a:pt x="24322" y="25039"/>
                  </a:lnTo>
                  <a:lnTo>
                    <a:pt x="24515" y="24873"/>
                  </a:lnTo>
                  <a:lnTo>
                    <a:pt x="24694" y="24694"/>
                  </a:lnTo>
                  <a:lnTo>
                    <a:pt x="24873" y="24502"/>
                  </a:lnTo>
                  <a:lnTo>
                    <a:pt x="25040" y="24309"/>
                  </a:lnTo>
                  <a:lnTo>
                    <a:pt x="25206" y="24104"/>
                  </a:lnTo>
                  <a:lnTo>
                    <a:pt x="25347" y="23900"/>
                  </a:lnTo>
                  <a:lnTo>
                    <a:pt x="25488" y="23682"/>
                  </a:lnTo>
                  <a:lnTo>
                    <a:pt x="25616" y="23464"/>
                  </a:lnTo>
                  <a:lnTo>
                    <a:pt x="25731" y="23234"/>
                  </a:lnTo>
                  <a:lnTo>
                    <a:pt x="25847" y="22990"/>
                  </a:lnTo>
                  <a:lnTo>
                    <a:pt x="25936" y="22747"/>
                  </a:lnTo>
                  <a:lnTo>
                    <a:pt x="26026" y="22503"/>
                  </a:lnTo>
                  <a:lnTo>
                    <a:pt x="26090" y="22247"/>
                  </a:lnTo>
                  <a:lnTo>
                    <a:pt x="26154" y="21991"/>
                  </a:lnTo>
                  <a:lnTo>
                    <a:pt x="26205" y="21722"/>
                  </a:lnTo>
                  <a:lnTo>
                    <a:pt x="26231" y="21453"/>
                  </a:lnTo>
                  <a:lnTo>
                    <a:pt x="26256" y="21184"/>
                  </a:lnTo>
                  <a:lnTo>
                    <a:pt x="26256" y="20903"/>
                  </a:lnTo>
                  <a:lnTo>
                    <a:pt x="26256" y="5341"/>
                  </a:lnTo>
                  <a:lnTo>
                    <a:pt x="26256" y="5072"/>
                  </a:lnTo>
                  <a:lnTo>
                    <a:pt x="26231" y="4803"/>
                  </a:lnTo>
                  <a:lnTo>
                    <a:pt x="26205" y="4534"/>
                  </a:lnTo>
                  <a:lnTo>
                    <a:pt x="26154" y="4265"/>
                  </a:lnTo>
                  <a:lnTo>
                    <a:pt x="26090" y="4009"/>
                  </a:lnTo>
                  <a:lnTo>
                    <a:pt x="26026" y="3753"/>
                  </a:lnTo>
                  <a:lnTo>
                    <a:pt x="25936" y="3509"/>
                  </a:lnTo>
                  <a:lnTo>
                    <a:pt x="25847" y="3266"/>
                  </a:lnTo>
                  <a:lnTo>
                    <a:pt x="25731" y="3023"/>
                  </a:lnTo>
                  <a:lnTo>
                    <a:pt x="25616" y="2792"/>
                  </a:lnTo>
                  <a:lnTo>
                    <a:pt x="25488" y="2574"/>
                  </a:lnTo>
                  <a:lnTo>
                    <a:pt x="25347" y="2357"/>
                  </a:lnTo>
                  <a:lnTo>
                    <a:pt x="25206" y="2152"/>
                  </a:lnTo>
                  <a:lnTo>
                    <a:pt x="25040" y="1947"/>
                  </a:lnTo>
                  <a:lnTo>
                    <a:pt x="24873" y="1755"/>
                  </a:lnTo>
                  <a:lnTo>
                    <a:pt x="24694" y="1563"/>
                  </a:lnTo>
                  <a:lnTo>
                    <a:pt x="24515" y="1383"/>
                  </a:lnTo>
                  <a:lnTo>
                    <a:pt x="24322" y="1217"/>
                  </a:lnTo>
                  <a:lnTo>
                    <a:pt x="24117" y="1063"/>
                  </a:lnTo>
                  <a:lnTo>
                    <a:pt x="23900" y="909"/>
                  </a:lnTo>
                  <a:lnTo>
                    <a:pt x="23682" y="768"/>
                  </a:lnTo>
                  <a:lnTo>
                    <a:pt x="23464" y="640"/>
                  </a:lnTo>
                  <a:lnTo>
                    <a:pt x="23234" y="525"/>
                  </a:lnTo>
                  <a:lnTo>
                    <a:pt x="22990" y="423"/>
                  </a:lnTo>
                  <a:lnTo>
                    <a:pt x="22747" y="320"/>
                  </a:lnTo>
                  <a:lnTo>
                    <a:pt x="22504" y="243"/>
                  </a:lnTo>
                  <a:lnTo>
                    <a:pt x="22248" y="167"/>
                  </a:lnTo>
                  <a:lnTo>
                    <a:pt x="21991" y="102"/>
                  </a:lnTo>
                  <a:lnTo>
                    <a:pt x="21722" y="64"/>
                  </a:lnTo>
                  <a:lnTo>
                    <a:pt x="21466" y="26"/>
                  </a:lnTo>
                  <a:lnTo>
                    <a:pt x="21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8"/>
            <p:cNvSpPr/>
            <p:nvPr/>
          </p:nvSpPr>
          <p:spPr>
            <a:xfrm>
              <a:off x="1623520" y="1254966"/>
              <a:ext cx="1172579" cy="1171926"/>
            </a:xfrm>
            <a:custGeom>
              <a:avLst/>
              <a:gdLst/>
              <a:ahLst/>
              <a:cxnLst/>
              <a:rect l="l" t="t" r="r" b="b"/>
              <a:pathLst>
                <a:path w="23350" h="23337" extrusionOk="0">
                  <a:moveTo>
                    <a:pt x="4509" y="0"/>
                  </a:moveTo>
                  <a:lnTo>
                    <a:pt x="4265" y="26"/>
                  </a:lnTo>
                  <a:lnTo>
                    <a:pt x="4035" y="51"/>
                  </a:lnTo>
                  <a:lnTo>
                    <a:pt x="3792" y="90"/>
                  </a:lnTo>
                  <a:lnTo>
                    <a:pt x="3561" y="141"/>
                  </a:lnTo>
                  <a:lnTo>
                    <a:pt x="3343" y="205"/>
                  </a:lnTo>
                  <a:lnTo>
                    <a:pt x="3126" y="282"/>
                  </a:lnTo>
                  <a:lnTo>
                    <a:pt x="2908" y="372"/>
                  </a:lnTo>
                  <a:lnTo>
                    <a:pt x="2690" y="461"/>
                  </a:lnTo>
                  <a:lnTo>
                    <a:pt x="2485" y="564"/>
                  </a:lnTo>
                  <a:lnTo>
                    <a:pt x="2293" y="679"/>
                  </a:lnTo>
                  <a:lnTo>
                    <a:pt x="2101" y="807"/>
                  </a:lnTo>
                  <a:lnTo>
                    <a:pt x="1909" y="935"/>
                  </a:lnTo>
                  <a:lnTo>
                    <a:pt x="1729" y="1076"/>
                  </a:lnTo>
                  <a:lnTo>
                    <a:pt x="1563" y="1230"/>
                  </a:lnTo>
                  <a:lnTo>
                    <a:pt x="1396" y="1383"/>
                  </a:lnTo>
                  <a:lnTo>
                    <a:pt x="1230" y="1550"/>
                  </a:lnTo>
                  <a:lnTo>
                    <a:pt x="1089" y="1729"/>
                  </a:lnTo>
                  <a:lnTo>
                    <a:pt x="948" y="1909"/>
                  </a:lnTo>
                  <a:lnTo>
                    <a:pt x="807" y="2088"/>
                  </a:lnTo>
                  <a:lnTo>
                    <a:pt x="692" y="2280"/>
                  </a:lnTo>
                  <a:lnTo>
                    <a:pt x="577" y="2485"/>
                  </a:lnTo>
                  <a:lnTo>
                    <a:pt x="474" y="2690"/>
                  </a:lnTo>
                  <a:lnTo>
                    <a:pt x="372" y="2895"/>
                  </a:lnTo>
                  <a:lnTo>
                    <a:pt x="295" y="3112"/>
                  </a:lnTo>
                  <a:lnTo>
                    <a:pt x="218" y="3330"/>
                  </a:lnTo>
                  <a:lnTo>
                    <a:pt x="154" y="3561"/>
                  </a:lnTo>
                  <a:lnTo>
                    <a:pt x="103" y="3791"/>
                  </a:lnTo>
                  <a:lnTo>
                    <a:pt x="52" y="4022"/>
                  </a:lnTo>
                  <a:lnTo>
                    <a:pt x="26" y="4265"/>
                  </a:lnTo>
                  <a:lnTo>
                    <a:pt x="13" y="4509"/>
                  </a:lnTo>
                  <a:lnTo>
                    <a:pt x="0" y="4752"/>
                  </a:lnTo>
                  <a:lnTo>
                    <a:pt x="0" y="18584"/>
                  </a:lnTo>
                  <a:lnTo>
                    <a:pt x="13" y="18828"/>
                  </a:lnTo>
                  <a:lnTo>
                    <a:pt x="26" y="19071"/>
                  </a:lnTo>
                  <a:lnTo>
                    <a:pt x="52" y="19314"/>
                  </a:lnTo>
                  <a:lnTo>
                    <a:pt x="103" y="19545"/>
                  </a:lnTo>
                  <a:lnTo>
                    <a:pt x="154" y="19776"/>
                  </a:lnTo>
                  <a:lnTo>
                    <a:pt x="218" y="19993"/>
                  </a:lnTo>
                  <a:lnTo>
                    <a:pt x="295" y="20224"/>
                  </a:lnTo>
                  <a:lnTo>
                    <a:pt x="372" y="20429"/>
                  </a:lnTo>
                  <a:lnTo>
                    <a:pt x="474" y="20646"/>
                  </a:lnTo>
                  <a:lnTo>
                    <a:pt x="577" y="20851"/>
                  </a:lnTo>
                  <a:lnTo>
                    <a:pt x="692" y="21043"/>
                  </a:lnTo>
                  <a:lnTo>
                    <a:pt x="807" y="21248"/>
                  </a:lnTo>
                  <a:lnTo>
                    <a:pt x="948" y="21428"/>
                  </a:lnTo>
                  <a:lnTo>
                    <a:pt x="1089" y="21607"/>
                  </a:lnTo>
                  <a:lnTo>
                    <a:pt x="1230" y="21786"/>
                  </a:lnTo>
                  <a:lnTo>
                    <a:pt x="1396" y="21940"/>
                  </a:lnTo>
                  <a:lnTo>
                    <a:pt x="1563" y="22107"/>
                  </a:lnTo>
                  <a:lnTo>
                    <a:pt x="1729" y="22247"/>
                  </a:lnTo>
                  <a:lnTo>
                    <a:pt x="1909" y="22388"/>
                  </a:lnTo>
                  <a:lnTo>
                    <a:pt x="2101" y="22529"/>
                  </a:lnTo>
                  <a:lnTo>
                    <a:pt x="2293" y="22644"/>
                  </a:lnTo>
                  <a:lnTo>
                    <a:pt x="2485" y="22760"/>
                  </a:lnTo>
                  <a:lnTo>
                    <a:pt x="2690" y="22875"/>
                  </a:lnTo>
                  <a:lnTo>
                    <a:pt x="2908" y="22965"/>
                  </a:lnTo>
                  <a:lnTo>
                    <a:pt x="3126" y="23054"/>
                  </a:lnTo>
                  <a:lnTo>
                    <a:pt x="3343" y="23118"/>
                  </a:lnTo>
                  <a:lnTo>
                    <a:pt x="3561" y="23182"/>
                  </a:lnTo>
                  <a:lnTo>
                    <a:pt x="3792" y="23246"/>
                  </a:lnTo>
                  <a:lnTo>
                    <a:pt x="4035" y="23285"/>
                  </a:lnTo>
                  <a:lnTo>
                    <a:pt x="4265" y="23310"/>
                  </a:lnTo>
                  <a:lnTo>
                    <a:pt x="4509" y="23336"/>
                  </a:lnTo>
                  <a:lnTo>
                    <a:pt x="18828" y="23336"/>
                  </a:lnTo>
                  <a:lnTo>
                    <a:pt x="19071" y="23310"/>
                  </a:lnTo>
                  <a:lnTo>
                    <a:pt x="19315" y="23285"/>
                  </a:lnTo>
                  <a:lnTo>
                    <a:pt x="19545" y="23246"/>
                  </a:lnTo>
                  <a:lnTo>
                    <a:pt x="19776" y="23182"/>
                  </a:lnTo>
                  <a:lnTo>
                    <a:pt x="20006" y="23118"/>
                  </a:lnTo>
                  <a:lnTo>
                    <a:pt x="20224" y="23054"/>
                  </a:lnTo>
                  <a:lnTo>
                    <a:pt x="20442" y="22965"/>
                  </a:lnTo>
                  <a:lnTo>
                    <a:pt x="20647" y="22875"/>
                  </a:lnTo>
                  <a:lnTo>
                    <a:pt x="20852" y="22760"/>
                  </a:lnTo>
                  <a:lnTo>
                    <a:pt x="21056" y="22644"/>
                  </a:lnTo>
                  <a:lnTo>
                    <a:pt x="21249" y="22529"/>
                  </a:lnTo>
                  <a:lnTo>
                    <a:pt x="21428" y="22388"/>
                  </a:lnTo>
                  <a:lnTo>
                    <a:pt x="21607" y="22247"/>
                  </a:lnTo>
                  <a:lnTo>
                    <a:pt x="21787" y="22107"/>
                  </a:lnTo>
                  <a:lnTo>
                    <a:pt x="21953" y="21940"/>
                  </a:lnTo>
                  <a:lnTo>
                    <a:pt x="22107" y="21786"/>
                  </a:lnTo>
                  <a:lnTo>
                    <a:pt x="22260" y="21607"/>
                  </a:lnTo>
                  <a:lnTo>
                    <a:pt x="22401" y="21428"/>
                  </a:lnTo>
                  <a:lnTo>
                    <a:pt x="22529" y="21248"/>
                  </a:lnTo>
                  <a:lnTo>
                    <a:pt x="22657" y="21043"/>
                  </a:lnTo>
                  <a:lnTo>
                    <a:pt x="22773" y="20851"/>
                  </a:lnTo>
                  <a:lnTo>
                    <a:pt x="22875" y="20646"/>
                  </a:lnTo>
                  <a:lnTo>
                    <a:pt x="22965" y="20429"/>
                  </a:lnTo>
                  <a:lnTo>
                    <a:pt x="23055" y="20224"/>
                  </a:lnTo>
                  <a:lnTo>
                    <a:pt x="23131" y="19993"/>
                  </a:lnTo>
                  <a:lnTo>
                    <a:pt x="23195" y="19776"/>
                  </a:lnTo>
                  <a:lnTo>
                    <a:pt x="23247" y="19545"/>
                  </a:lnTo>
                  <a:lnTo>
                    <a:pt x="23285" y="19314"/>
                  </a:lnTo>
                  <a:lnTo>
                    <a:pt x="23323" y="19071"/>
                  </a:lnTo>
                  <a:lnTo>
                    <a:pt x="23336" y="18828"/>
                  </a:lnTo>
                  <a:lnTo>
                    <a:pt x="23349" y="18584"/>
                  </a:lnTo>
                  <a:lnTo>
                    <a:pt x="23349" y="4752"/>
                  </a:lnTo>
                  <a:lnTo>
                    <a:pt x="23336" y="4509"/>
                  </a:lnTo>
                  <a:lnTo>
                    <a:pt x="23323" y="4265"/>
                  </a:lnTo>
                  <a:lnTo>
                    <a:pt x="23285" y="4022"/>
                  </a:lnTo>
                  <a:lnTo>
                    <a:pt x="23247" y="3791"/>
                  </a:lnTo>
                  <a:lnTo>
                    <a:pt x="23195" y="3561"/>
                  </a:lnTo>
                  <a:lnTo>
                    <a:pt x="23131" y="3330"/>
                  </a:lnTo>
                  <a:lnTo>
                    <a:pt x="23055" y="3112"/>
                  </a:lnTo>
                  <a:lnTo>
                    <a:pt x="22965" y="2895"/>
                  </a:lnTo>
                  <a:lnTo>
                    <a:pt x="22875" y="2690"/>
                  </a:lnTo>
                  <a:lnTo>
                    <a:pt x="22773" y="2485"/>
                  </a:lnTo>
                  <a:lnTo>
                    <a:pt x="22657" y="2280"/>
                  </a:lnTo>
                  <a:lnTo>
                    <a:pt x="22529" y="2088"/>
                  </a:lnTo>
                  <a:lnTo>
                    <a:pt x="22401" y="1909"/>
                  </a:lnTo>
                  <a:lnTo>
                    <a:pt x="22260" y="1729"/>
                  </a:lnTo>
                  <a:lnTo>
                    <a:pt x="22107" y="1550"/>
                  </a:lnTo>
                  <a:lnTo>
                    <a:pt x="21953" y="1383"/>
                  </a:lnTo>
                  <a:lnTo>
                    <a:pt x="21787" y="1230"/>
                  </a:lnTo>
                  <a:lnTo>
                    <a:pt x="21607" y="1076"/>
                  </a:lnTo>
                  <a:lnTo>
                    <a:pt x="21428" y="935"/>
                  </a:lnTo>
                  <a:lnTo>
                    <a:pt x="21249" y="807"/>
                  </a:lnTo>
                  <a:lnTo>
                    <a:pt x="21056" y="679"/>
                  </a:lnTo>
                  <a:lnTo>
                    <a:pt x="20852" y="564"/>
                  </a:lnTo>
                  <a:lnTo>
                    <a:pt x="20647" y="461"/>
                  </a:lnTo>
                  <a:lnTo>
                    <a:pt x="20442" y="372"/>
                  </a:lnTo>
                  <a:lnTo>
                    <a:pt x="20224" y="282"/>
                  </a:lnTo>
                  <a:lnTo>
                    <a:pt x="20006" y="205"/>
                  </a:lnTo>
                  <a:lnTo>
                    <a:pt x="19776" y="141"/>
                  </a:lnTo>
                  <a:lnTo>
                    <a:pt x="19545" y="90"/>
                  </a:lnTo>
                  <a:lnTo>
                    <a:pt x="19315" y="51"/>
                  </a:lnTo>
                  <a:lnTo>
                    <a:pt x="19071" y="26"/>
                  </a:lnTo>
                  <a:lnTo>
                    <a:pt x="18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8"/>
            <p:cNvSpPr/>
            <p:nvPr/>
          </p:nvSpPr>
          <p:spPr>
            <a:xfrm>
              <a:off x="2651305" y="1619641"/>
              <a:ext cx="77887" cy="58554"/>
            </a:xfrm>
            <a:custGeom>
              <a:avLst/>
              <a:gdLst/>
              <a:ahLst/>
              <a:cxnLst/>
              <a:rect l="l" t="t" r="r" b="b"/>
              <a:pathLst>
                <a:path w="1551" h="1166" extrusionOk="0">
                  <a:moveTo>
                    <a:pt x="1307" y="0"/>
                  </a:moveTo>
                  <a:lnTo>
                    <a:pt x="1268" y="13"/>
                  </a:lnTo>
                  <a:lnTo>
                    <a:pt x="1217" y="26"/>
                  </a:lnTo>
                  <a:lnTo>
                    <a:pt x="1179" y="39"/>
                  </a:lnTo>
                  <a:lnTo>
                    <a:pt x="116" y="730"/>
                  </a:lnTo>
                  <a:lnTo>
                    <a:pt x="77" y="756"/>
                  </a:lnTo>
                  <a:lnTo>
                    <a:pt x="39" y="794"/>
                  </a:lnTo>
                  <a:lnTo>
                    <a:pt x="26" y="833"/>
                  </a:lnTo>
                  <a:lnTo>
                    <a:pt x="0" y="871"/>
                  </a:lnTo>
                  <a:lnTo>
                    <a:pt x="0" y="922"/>
                  </a:lnTo>
                  <a:lnTo>
                    <a:pt x="0" y="974"/>
                  </a:lnTo>
                  <a:lnTo>
                    <a:pt x="13" y="1012"/>
                  </a:lnTo>
                  <a:lnTo>
                    <a:pt x="39" y="1063"/>
                  </a:lnTo>
                  <a:lnTo>
                    <a:pt x="77" y="1102"/>
                  </a:lnTo>
                  <a:lnTo>
                    <a:pt x="128" y="1140"/>
                  </a:lnTo>
                  <a:lnTo>
                    <a:pt x="180" y="1166"/>
                  </a:lnTo>
                  <a:lnTo>
                    <a:pt x="308" y="1166"/>
                  </a:lnTo>
                  <a:lnTo>
                    <a:pt x="372" y="1127"/>
                  </a:lnTo>
                  <a:lnTo>
                    <a:pt x="1435" y="448"/>
                  </a:lnTo>
                  <a:lnTo>
                    <a:pt x="1473" y="423"/>
                  </a:lnTo>
                  <a:lnTo>
                    <a:pt x="1499" y="384"/>
                  </a:lnTo>
                  <a:lnTo>
                    <a:pt x="1524" y="346"/>
                  </a:lnTo>
                  <a:lnTo>
                    <a:pt x="1537" y="295"/>
                  </a:lnTo>
                  <a:lnTo>
                    <a:pt x="1550" y="256"/>
                  </a:lnTo>
                  <a:lnTo>
                    <a:pt x="1550" y="205"/>
                  </a:lnTo>
                  <a:lnTo>
                    <a:pt x="1537" y="154"/>
                  </a:lnTo>
                  <a:lnTo>
                    <a:pt x="1512" y="115"/>
                  </a:lnTo>
                  <a:lnTo>
                    <a:pt x="1473" y="77"/>
                  </a:lnTo>
                  <a:lnTo>
                    <a:pt x="1435" y="51"/>
                  </a:lnTo>
                  <a:lnTo>
                    <a:pt x="1396" y="26"/>
                  </a:lnTo>
                  <a:lnTo>
                    <a:pt x="1358" y="13"/>
                  </a:lnTo>
                  <a:lnTo>
                    <a:pt x="1307" y="0"/>
                  </a:lnTo>
                  <a:close/>
                </a:path>
              </a:pathLst>
            </a:custGeom>
            <a:solidFill>
              <a:srgbClr val="05A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8"/>
            <p:cNvSpPr/>
            <p:nvPr/>
          </p:nvSpPr>
          <p:spPr>
            <a:xfrm>
              <a:off x="2049910" y="1554660"/>
              <a:ext cx="301104" cy="117760"/>
            </a:xfrm>
            <a:custGeom>
              <a:avLst/>
              <a:gdLst/>
              <a:ahLst/>
              <a:cxnLst/>
              <a:rect l="l" t="t" r="r" b="b"/>
              <a:pathLst>
                <a:path w="5996" h="2345" extrusionOk="0">
                  <a:moveTo>
                    <a:pt x="3395" y="1"/>
                  </a:moveTo>
                  <a:lnTo>
                    <a:pt x="3344" y="13"/>
                  </a:lnTo>
                  <a:lnTo>
                    <a:pt x="3293" y="26"/>
                  </a:lnTo>
                  <a:lnTo>
                    <a:pt x="3254" y="52"/>
                  </a:lnTo>
                  <a:lnTo>
                    <a:pt x="3216" y="77"/>
                  </a:lnTo>
                  <a:lnTo>
                    <a:pt x="3190" y="116"/>
                  </a:lnTo>
                  <a:lnTo>
                    <a:pt x="3165" y="154"/>
                  </a:lnTo>
                  <a:lnTo>
                    <a:pt x="3152" y="193"/>
                  </a:lnTo>
                  <a:lnTo>
                    <a:pt x="3152" y="244"/>
                  </a:lnTo>
                  <a:lnTo>
                    <a:pt x="3152" y="833"/>
                  </a:lnTo>
                  <a:lnTo>
                    <a:pt x="2409" y="833"/>
                  </a:lnTo>
                  <a:lnTo>
                    <a:pt x="2358" y="846"/>
                  </a:lnTo>
                  <a:lnTo>
                    <a:pt x="2319" y="859"/>
                  </a:lnTo>
                  <a:lnTo>
                    <a:pt x="2268" y="872"/>
                  </a:lnTo>
                  <a:lnTo>
                    <a:pt x="2242" y="910"/>
                  </a:lnTo>
                  <a:lnTo>
                    <a:pt x="2204" y="948"/>
                  </a:lnTo>
                  <a:lnTo>
                    <a:pt x="2178" y="987"/>
                  </a:lnTo>
                  <a:lnTo>
                    <a:pt x="2166" y="1025"/>
                  </a:lnTo>
                  <a:lnTo>
                    <a:pt x="2166" y="1076"/>
                  </a:lnTo>
                  <a:lnTo>
                    <a:pt x="2166" y="1858"/>
                  </a:lnTo>
                  <a:lnTo>
                    <a:pt x="244" y="1858"/>
                  </a:lnTo>
                  <a:lnTo>
                    <a:pt x="193" y="1871"/>
                  </a:lnTo>
                  <a:lnTo>
                    <a:pt x="155" y="1883"/>
                  </a:lnTo>
                  <a:lnTo>
                    <a:pt x="103" y="1909"/>
                  </a:lnTo>
                  <a:lnTo>
                    <a:pt x="78" y="1935"/>
                  </a:lnTo>
                  <a:lnTo>
                    <a:pt x="39" y="1973"/>
                  </a:lnTo>
                  <a:lnTo>
                    <a:pt x="27" y="2011"/>
                  </a:lnTo>
                  <a:lnTo>
                    <a:pt x="1" y="2063"/>
                  </a:lnTo>
                  <a:lnTo>
                    <a:pt x="1" y="2101"/>
                  </a:lnTo>
                  <a:lnTo>
                    <a:pt x="1" y="2152"/>
                  </a:lnTo>
                  <a:lnTo>
                    <a:pt x="27" y="2204"/>
                  </a:lnTo>
                  <a:lnTo>
                    <a:pt x="39" y="2242"/>
                  </a:lnTo>
                  <a:lnTo>
                    <a:pt x="78" y="2280"/>
                  </a:lnTo>
                  <a:lnTo>
                    <a:pt x="103" y="2306"/>
                  </a:lnTo>
                  <a:lnTo>
                    <a:pt x="155" y="2332"/>
                  </a:lnTo>
                  <a:lnTo>
                    <a:pt x="193" y="2344"/>
                  </a:lnTo>
                  <a:lnTo>
                    <a:pt x="5803" y="2344"/>
                  </a:lnTo>
                  <a:lnTo>
                    <a:pt x="5854" y="2332"/>
                  </a:lnTo>
                  <a:lnTo>
                    <a:pt x="5893" y="2306"/>
                  </a:lnTo>
                  <a:lnTo>
                    <a:pt x="5931" y="2280"/>
                  </a:lnTo>
                  <a:lnTo>
                    <a:pt x="5957" y="2242"/>
                  </a:lnTo>
                  <a:lnTo>
                    <a:pt x="5982" y="2204"/>
                  </a:lnTo>
                  <a:lnTo>
                    <a:pt x="5995" y="2152"/>
                  </a:lnTo>
                  <a:lnTo>
                    <a:pt x="5995" y="2101"/>
                  </a:lnTo>
                  <a:lnTo>
                    <a:pt x="5995" y="2063"/>
                  </a:lnTo>
                  <a:lnTo>
                    <a:pt x="5982" y="2011"/>
                  </a:lnTo>
                  <a:lnTo>
                    <a:pt x="5957" y="1973"/>
                  </a:lnTo>
                  <a:lnTo>
                    <a:pt x="5931" y="1935"/>
                  </a:lnTo>
                  <a:lnTo>
                    <a:pt x="5893" y="1909"/>
                  </a:lnTo>
                  <a:lnTo>
                    <a:pt x="5854" y="1883"/>
                  </a:lnTo>
                  <a:lnTo>
                    <a:pt x="5803" y="1871"/>
                  </a:lnTo>
                  <a:lnTo>
                    <a:pt x="5752" y="1858"/>
                  </a:lnTo>
                  <a:lnTo>
                    <a:pt x="4727" y="1858"/>
                  </a:lnTo>
                  <a:lnTo>
                    <a:pt x="4727" y="551"/>
                  </a:lnTo>
                  <a:lnTo>
                    <a:pt x="4714" y="513"/>
                  </a:lnTo>
                  <a:lnTo>
                    <a:pt x="4701" y="462"/>
                  </a:lnTo>
                  <a:lnTo>
                    <a:pt x="4689" y="423"/>
                  </a:lnTo>
                  <a:lnTo>
                    <a:pt x="4650" y="385"/>
                  </a:lnTo>
                  <a:lnTo>
                    <a:pt x="4625" y="359"/>
                  </a:lnTo>
                  <a:lnTo>
                    <a:pt x="4573" y="334"/>
                  </a:lnTo>
                  <a:lnTo>
                    <a:pt x="4535" y="321"/>
                  </a:lnTo>
                  <a:lnTo>
                    <a:pt x="4484" y="308"/>
                  </a:lnTo>
                  <a:lnTo>
                    <a:pt x="4433" y="321"/>
                  </a:lnTo>
                  <a:lnTo>
                    <a:pt x="4394" y="334"/>
                  </a:lnTo>
                  <a:lnTo>
                    <a:pt x="4343" y="359"/>
                  </a:lnTo>
                  <a:lnTo>
                    <a:pt x="4304" y="385"/>
                  </a:lnTo>
                  <a:lnTo>
                    <a:pt x="4279" y="423"/>
                  </a:lnTo>
                  <a:lnTo>
                    <a:pt x="4253" y="462"/>
                  </a:lnTo>
                  <a:lnTo>
                    <a:pt x="4240" y="513"/>
                  </a:lnTo>
                  <a:lnTo>
                    <a:pt x="4240" y="551"/>
                  </a:lnTo>
                  <a:lnTo>
                    <a:pt x="4240" y="1858"/>
                  </a:lnTo>
                  <a:lnTo>
                    <a:pt x="2652" y="1858"/>
                  </a:lnTo>
                  <a:lnTo>
                    <a:pt x="2652" y="1320"/>
                  </a:lnTo>
                  <a:lnTo>
                    <a:pt x="3446" y="1320"/>
                  </a:lnTo>
                  <a:lnTo>
                    <a:pt x="3485" y="1307"/>
                  </a:lnTo>
                  <a:lnTo>
                    <a:pt x="3523" y="1281"/>
                  </a:lnTo>
                  <a:lnTo>
                    <a:pt x="3562" y="1256"/>
                  </a:lnTo>
                  <a:lnTo>
                    <a:pt x="3587" y="1217"/>
                  </a:lnTo>
                  <a:lnTo>
                    <a:pt x="3613" y="1179"/>
                  </a:lnTo>
                  <a:lnTo>
                    <a:pt x="3626" y="1128"/>
                  </a:lnTo>
                  <a:lnTo>
                    <a:pt x="3638" y="1076"/>
                  </a:lnTo>
                  <a:lnTo>
                    <a:pt x="3638" y="244"/>
                  </a:lnTo>
                  <a:lnTo>
                    <a:pt x="3626" y="193"/>
                  </a:lnTo>
                  <a:lnTo>
                    <a:pt x="3613" y="154"/>
                  </a:lnTo>
                  <a:lnTo>
                    <a:pt x="3587" y="116"/>
                  </a:lnTo>
                  <a:lnTo>
                    <a:pt x="3562" y="77"/>
                  </a:lnTo>
                  <a:lnTo>
                    <a:pt x="3523" y="52"/>
                  </a:lnTo>
                  <a:lnTo>
                    <a:pt x="3485" y="26"/>
                  </a:lnTo>
                  <a:lnTo>
                    <a:pt x="3446" y="13"/>
                  </a:lnTo>
                  <a:lnTo>
                    <a:pt x="3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8"/>
            <p:cNvSpPr/>
            <p:nvPr/>
          </p:nvSpPr>
          <p:spPr>
            <a:xfrm>
              <a:off x="2008130" y="1750204"/>
              <a:ext cx="354435" cy="233511"/>
            </a:xfrm>
            <a:custGeom>
              <a:avLst/>
              <a:gdLst/>
              <a:ahLst/>
              <a:cxnLst/>
              <a:rect l="l" t="t" r="r" b="b"/>
              <a:pathLst>
                <a:path w="7058" h="4650" extrusionOk="0">
                  <a:moveTo>
                    <a:pt x="218" y="0"/>
                  </a:moveTo>
                  <a:lnTo>
                    <a:pt x="167" y="13"/>
                  </a:lnTo>
                  <a:lnTo>
                    <a:pt x="129" y="26"/>
                  </a:lnTo>
                  <a:lnTo>
                    <a:pt x="90" y="51"/>
                  </a:lnTo>
                  <a:lnTo>
                    <a:pt x="52" y="90"/>
                  </a:lnTo>
                  <a:lnTo>
                    <a:pt x="26" y="128"/>
                  </a:lnTo>
                  <a:lnTo>
                    <a:pt x="13" y="180"/>
                  </a:lnTo>
                  <a:lnTo>
                    <a:pt x="0" y="218"/>
                  </a:lnTo>
                  <a:lnTo>
                    <a:pt x="0" y="269"/>
                  </a:lnTo>
                  <a:lnTo>
                    <a:pt x="13" y="320"/>
                  </a:lnTo>
                  <a:lnTo>
                    <a:pt x="39" y="359"/>
                  </a:lnTo>
                  <a:lnTo>
                    <a:pt x="65" y="397"/>
                  </a:lnTo>
                  <a:lnTo>
                    <a:pt x="103" y="436"/>
                  </a:lnTo>
                  <a:lnTo>
                    <a:pt x="1230" y="1319"/>
                  </a:lnTo>
                  <a:lnTo>
                    <a:pt x="1230" y="2152"/>
                  </a:lnTo>
                  <a:lnTo>
                    <a:pt x="1243" y="2203"/>
                  </a:lnTo>
                  <a:lnTo>
                    <a:pt x="1256" y="2242"/>
                  </a:lnTo>
                  <a:lnTo>
                    <a:pt x="1268" y="2293"/>
                  </a:lnTo>
                  <a:lnTo>
                    <a:pt x="1307" y="2318"/>
                  </a:lnTo>
                  <a:lnTo>
                    <a:pt x="1332" y="2357"/>
                  </a:lnTo>
                  <a:lnTo>
                    <a:pt x="1384" y="2370"/>
                  </a:lnTo>
                  <a:lnTo>
                    <a:pt x="1422" y="2382"/>
                  </a:lnTo>
                  <a:lnTo>
                    <a:pt x="1473" y="2395"/>
                  </a:lnTo>
                  <a:lnTo>
                    <a:pt x="5546" y="2395"/>
                  </a:lnTo>
                  <a:lnTo>
                    <a:pt x="5546" y="3484"/>
                  </a:lnTo>
                  <a:lnTo>
                    <a:pt x="4906" y="4252"/>
                  </a:lnTo>
                  <a:lnTo>
                    <a:pt x="4880" y="4291"/>
                  </a:lnTo>
                  <a:lnTo>
                    <a:pt x="4855" y="4342"/>
                  </a:lnTo>
                  <a:lnTo>
                    <a:pt x="4855" y="4381"/>
                  </a:lnTo>
                  <a:lnTo>
                    <a:pt x="4855" y="4432"/>
                  </a:lnTo>
                  <a:lnTo>
                    <a:pt x="4855" y="4470"/>
                  </a:lnTo>
                  <a:lnTo>
                    <a:pt x="4880" y="4521"/>
                  </a:lnTo>
                  <a:lnTo>
                    <a:pt x="4906" y="4560"/>
                  </a:lnTo>
                  <a:lnTo>
                    <a:pt x="4932" y="4598"/>
                  </a:lnTo>
                  <a:lnTo>
                    <a:pt x="4970" y="4624"/>
                  </a:lnTo>
                  <a:lnTo>
                    <a:pt x="5008" y="4637"/>
                  </a:lnTo>
                  <a:lnTo>
                    <a:pt x="5098" y="4649"/>
                  </a:lnTo>
                  <a:lnTo>
                    <a:pt x="5149" y="4649"/>
                  </a:lnTo>
                  <a:lnTo>
                    <a:pt x="5200" y="4624"/>
                  </a:lnTo>
                  <a:lnTo>
                    <a:pt x="5239" y="4598"/>
                  </a:lnTo>
                  <a:lnTo>
                    <a:pt x="5277" y="4560"/>
                  </a:lnTo>
                  <a:lnTo>
                    <a:pt x="5982" y="3727"/>
                  </a:lnTo>
                  <a:lnTo>
                    <a:pt x="6020" y="3650"/>
                  </a:lnTo>
                  <a:lnTo>
                    <a:pt x="6033" y="3574"/>
                  </a:lnTo>
                  <a:lnTo>
                    <a:pt x="6033" y="2395"/>
                  </a:lnTo>
                  <a:lnTo>
                    <a:pt x="6814" y="2395"/>
                  </a:lnTo>
                  <a:lnTo>
                    <a:pt x="6865" y="2382"/>
                  </a:lnTo>
                  <a:lnTo>
                    <a:pt x="6904" y="2370"/>
                  </a:lnTo>
                  <a:lnTo>
                    <a:pt x="6942" y="2357"/>
                  </a:lnTo>
                  <a:lnTo>
                    <a:pt x="6981" y="2318"/>
                  </a:lnTo>
                  <a:lnTo>
                    <a:pt x="7006" y="2293"/>
                  </a:lnTo>
                  <a:lnTo>
                    <a:pt x="7032" y="2242"/>
                  </a:lnTo>
                  <a:lnTo>
                    <a:pt x="7045" y="2203"/>
                  </a:lnTo>
                  <a:lnTo>
                    <a:pt x="7058" y="2152"/>
                  </a:lnTo>
                  <a:lnTo>
                    <a:pt x="7045" y="2101"/>
                  </a:lnTo>
                  <a:lnTo>
                    <a:pt x="7032" y="2062"/>
                  </a:lnTo>
                  <a:lnTo>
                    <a:pt x="7006" y="2011"/>
                  </a:lnTo>
                  <a:lnTo>
                    <a:pt x="6981" y="1985"/>
                  </a:lnTo>
                  <a:lnTo>
                    <a:pt x="6942" y="1947"/>
                  </a:lnTo>
                  <a:lnTo>
                    <a:pt x="6904" y="1921"/>
                  </a:lnTo>
                  <a:lnTo>
                    <a:pt x="6865" y="1909"/>
                  </a:lnTo>
                  <a:lnTo>
                    <a:pt x="3766" y="1909"/>
                  </a:lnTo>
                  <a:lnTo>
                    <a:pt x="3766" y="244"/>
                  </a:lnTo>
                  <a:lnTo>
                    <a:pt x="3766" y="192"/>
                  </a:lnTo>
                  <a:lnTo>
                    <a:pt x="3753" y="141"/>
                  </a:lnTo>
                  <a:lnTo>
                    <a:pt x="3728" y="103"/>
                  </a:lnTo>
                  <a:lnTo>
                    <a:pt x="3702" y="64"/>
                  </a:lnTo>
                  <a:lnTo>
                    <a:pt x="3664" y="39"/>
                  </a:lnTo>
                  <a:lnTo>
                    <a:pt x="3625" y="13"/>
                  </a:lnTo>
                  <a:lnTo>
                    <a:pt x="3574" y="0"/>
                  </a:lnTo>
                  <a:lnTo>
                    <a:pt x="3484" y="0"/>
                  </a:lnTo>
                  <a:lnTo>
                    <a:pt x="3433" y="13"/>
                  </a:lnTo>
                  <a:lnTo>
                    <a:pt x="3395" y="39"/>
                  </a:lnTo>
                  <a:lnTo>
                    <a:pt x="3356" y="64"/>
                  </a:lnTo>
                  <a:lnTo>
                    <a:pt x="3331" y="103"/>
                  </a:lnTo>
                  <a:lnTo>
                    <a:pt x="3305" y="141"/>
                  </a:lnTo>
                  <a:lnTo>
                    <a:pt x="3292" y="192"/>
                  </a:lnTo>
                  <a:lnTo>
                    <a:pt x="3292" y="244"/>
                  </a:lnTo>
                  <a:lnTo>
                    <a:pt x="3292" y="1909"/>
                  </a:lnTo>
                  <a:lnTo>
                    <a:pt x="1717" y="1909"/>
                  </a:lnTo>
                  <a:lnTo>
                    <a:pt x="1717" y="1191"/>
                  </a:lnTo>
                  <a:lnTo>
                    <a:pt x="1717" y="1140"/>
                  </a:lnTo>
                  <a:lnTo>
                    <a:pt x="1691" y="1089"/>
                  </a:lnTo>
                  <a:lnTo>
                    <a:pt x="1666" y="1038"/>
                  </a:lnTo>
                  <a:lnTo>
                    <a:pt x="1627" y="999"/>
                  </a:lnTo>
                  <a:lnTo>
                    <a:pt x="398" y="51"/>
                  </a:lnTo>
                  <a:lnTo>
                    <a:pt x="359" y="26"/>
                  </a:lnTo>
                  <a:lnTo>
                    <a:pt x="3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8"/>
            <p:cNvSpPr/>
            <p:nvPr/>
          </p:nvSpPr>
          <p:spPr>
            <a:xfrm>
              <a:off x="2487297" y="1939923"/>
              <a:ext cx="24506" cy="101038"/>
            </a:xfrm>
            <a:custGeom>
              <a:avLst/>
              <a:gdLst/>
              <a:ahLst/>
              <a:cxnLst/>
              <a:rect l="l" t="t" r="r" b="b"/>
              <a:pathLst>
                <a:path w="488" h="2012" extrusionOk="0">
                  <a:moveTo>
                    <a:pt x="244" y="1"/>
                  </a:moveTo>
                  <a:lnTo>
                    <a:pt x="192" y="13"/>
                  </a:lnTo>
                  <a:lnTo>
                    <a:pt x="154" y="26"/>
                  </a:lnTo>
                  <a:lnTo>
                    <a:pt x="103" y="39"/>
                  </a:lnTo>
                  <a:lnTo>
                    <a:pt x="77" y="77"/>
                  </a:lnTo>
                  <a:lnTo>
                    <a:pt x="39" y="116"/>
                  </a:lnTo>
                  <a:lnTo>
                    <a:pt x="13" y="154"/>
                  </a:lnTo>
                  <a:lnTo>
                    <a:pt x="0" y="193"/>
                  </a:lnTo>
                  <a:lnTo>
                    <a:pt x="0" y="244"/>
                  </a:lnTo>
                  <a:lnTo>
                    <a:pt x="0" y="1768"/>
                  </a:lnTo>
                  <a:lnTo>
                    <a:pt x="0" y="1819"/>
                  </a:lnTo>
                  <a:lnTo>
                    <a:pt x="13" y="1858"/>
                  </a:lnTo>
                  <a:lnTo>
                    <a:pt x="39" y="1909"/>
                  </a:lnTo>
                  <a:lnTo>
                    <a:pt x="77" y="1947"/>
                  </a:lnTo>
                  <a:lnTo>
                    <a:pt x="103" y="1973"/>
                  </a:lnTo>
                  <a:lnTo>
                    <a:pt x="154" y="1999"/>
                  </a:lnTo>
                  <a:lnTo>
                    <a:pt x="192" y="2011"/>
                  </a:lnTo>
                  <a:lnTo>
                    <a:pt x="295" y="2011"/>
                  </a:lnTo>
                  <a:lnTo>
                    <a:pt x="333" y="1999"/>
                  </a:lnTo>
                  <a:lnTo>
                    <a:pt x="385" y="1973"/>
                  </a:lnTo>
                  <a:lnTo>
                    <a:pt x="410" y="1947"/>
                  </a:lnTo>
                  <a:lnTo>
                    <a:pt x="449" y="1909"/>
                  </a:lnTo>
                  <a:lnTo>
                    <a:pt x="461" y="1858"/>
                  </a:lnTo>
                  <a:lnTo>
                    <a:pt x="487" y="1819"/>
                  </a:lnTo>
                  <a:lnTo>
                    <a:pt x="487" y="1768"/>
                  </a:lnTo>
                  <a:lnTo>
                    <a:pt x="487" y="244"/>
                  </a:lnTo>
                  <a:lnTo>
                    <a:pt x="487" y="193"/>
                  </a:lnTo>
                  <a:lnTo>
                    <a:pt x="461" y="154"/>
                  </a:lnTo>
                  <a:lnTo>
                    <a:pt x="449" y="116"/>
                  </a:lnTo>
                  <a:lnTo>
                    <a:pt x="410" y="77"/>
                  </a:lnTo>
                  <a:lnTo>
                    <a:pt x="385" y="39"/>
                  </a:lnTo>
                  <a:lnTo>
                    <a:pt x="333" y="26"/>
                  </a:lnTo>
                  <a:lnTo>
                    <a:pt x="295" y="13"/>
                  </a:lnTo>
                  <a:lnTo>
                    <a:pt x="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8"/>
            <p:cNvSpPr/>
            <p:nvPr/>
          </p:nvSpPr>
          <p:spPr>
            <a:xfrm>
              <a:off x="2651305" y="1846018"/>
              <a:ext cx="67593" cy="194944"/>
            </a:xfrm>
            <a:custGeom>
              <a:avLst/>
              <a:gdLst/>
              <a:ahLst/>
              <a:cxnLst/>
              <a:rect l="l" t="t" r="r" b="b"/>
              <a:pathLst>
                <a:path w="1346" h="3882" extrusionOk="0">
                  <a:moveTo>
                    <a:pt x="218" y="1"/>
                  </a:moveTo>
                  <a:lnTo>
                    <a:pt x="167" y="13"/>
                  </a:lnTo>
                  <a:lnTo>
                    <a:pt x="128" y="26"/>
                  </a:lnTo>
                  <a:lnTo>
                    <a:pt x="90" y="52"/>
                  </a:lnTo>
                  <a:lnTo>
                    <a:pt x="52" y="90"/>
                  </a:lnTo>
                  <a:lnTo>
                    <a:pt x="26" y="129"/>
                  </a:lnTo>
                  <a:lnTo>
                    <a:pt x="13" y="180"/>
                  </a:lnTo>
                  <a:lnTo>
                    <a:pt x="0" y="231"/>
                  </a:lnTo>
                  <a:lnTo>
                    <a:pt x="0" y="270"/>
                  </a:lnTo>
                  <a:lnTo>
                    <a:pt x="13" y="321"/>
                  </a:lnTo>
                  <a:lnTo>
                    <a:pt x="26" y="359"/>
                  </a:lnTo>
                  <a:lnTo>
                    <a:pt x="64" y="398"/>
                  </a:lnTo>
                  <a:lnTo>
                    <a:pt x="90" y="436"/>
                  </a:lnTo>
                  <a:lnTo>
                    <a:pt x="128" y="462"/>
                  </a:lnTo>
                  <a:lnTo>
                    <a:pt x="858" y="820"/>
                  </a:lnTo>
                  <a:lnTo>
                    <a:pt x="858" y="3638"/>
                  </a:lnTo>
                  <a:lnTo>
                    <a:pt x="858" y="3689"/>
                  </a:lnTo>
                  <a:lnTo>
                    <a:pt x="871" y="3728"/>
                  </a:lnTo>
                  <a:lnTo>
                    <a:pt x="897" y="3779"/>
                  </a:lnTo>
                  <a:lnTo>
                    <a:pt x="922" y="3817"/>
                  </a:lnTo>
                  <a:lnTo>
                    <a:pt x="961" y="3843"/>
                  </a:lnTo>
                  <a:lnTo>
                    <a:pt x="999" y="3869"/>
                  </a:lnTo>
                  <a:lnTo>
                    <a:pt x="1051" y="3881"/>
                  </a:lnTo>
                  <a:lnTo>
                    <a:pt x="1153" y="3881"/>
                  </a:lnTo>
                  <a:lnTo>
                    <a:pt x="1191" y="3869"/>
                  </a:lnTo>
                  <a:lnTo>
                    <a:pt x="1230" y="3843"/>
                  </a:lnTo>
                  <a:lnTo>
                    <a:pt x="1268" y="3817"/>
                  </a:lnTo>
                  <a:lnTo>
                    <a:pt x="1307" y="3779"/>
                  </a:lnTo>
                  <a:lnTo>
                    <a:pt x="1320" y="3728"/>
                  </a:lnTo>
                  <a:lnTo>
                    <a:pt x="1332" y="3689"/>
                  </a:lnTo>
                  <a:lnTo>
                    <a:pt x="1345" y="3638"/>
                  </a:lnTo>
                  <a:lnTo>
                    <a:pt x="1345" y="679"/>
                  </a:lnTo>
                  <a:lnTo>
                    <a:pt x="1332" y="615"/>
                  </a:lnTo>
                  <a:lnTo>
                    <a:pt x="1307" y="551"/>
                  </a:lnTo>
                  <a:lnTo>
                    <a:pt x="1268" y="500"/>
                  </a:lnTo>
                  <a:lnTo>
                    <a:pt x="1204" y="462"/>
                  </a:lnTo>
                  <a:lnTo>
                    <a:pt x="359" y="26"/>
                  </a:lnTo>
                  <a:lnTo>
                    <a:pt x="308" y="13"/>
                  </a:lnTo>
                  <a:lnTo>
                    <a:pt x="2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8"/>
            <p:cNvSpPr/>
            <p:nvPr/>
          </p:nvSpPr>
          <p:spPr>
            <a:xfrm>
              <a:off x="1728373" y="1745032"/>
              <a:ext cx="91998" cy="295932"/>
            </a:xfrm>
            <a:custGeom>
              <a:avLst/>
              <a:gdLst/>
              <a:ahLst/>
              <a:cxnLst/>
              <a:rect l="l" t="t" r="r" b="b"/>
              <a:pathLst>
                <a:path w="1832" h="5893" extrusionOk="0">
                  <a:moveTo>
                    <a:pt x="1537" y="1"/>
                  </a:moveTo>
                  <a:lnTo>
                    <a:pt x="1499" y="14"/>
                  </a:lnTo>
                  <a:lnTo>
                    <a:pt x="1447" y="39"/>
                  </a:lnTo>
                  <a:lnTo>
                    <a:pt x="1422" y="78"/>
                  </a:lnTo>
                  <a:lnTo>
                    <a:pt x="1383" y="103"/>
                  </a:lnTo>
                  <a:lnTo>
                    <a:pt x="1371" y="154"/>
                  </a:lnTo>
                  <a:lnTo>
                    <a:pt x="1345" y="193"/>
                  </a:lnTo>
                  <a:lnTo>
                    <a:pt x="1345" y="244"/>
                  </a:lnTo>
                  <a:lnTo>
                    <a:pt x="1345" y="2012"/>
                  </a:lnTo>
                  <a:lnTo>
                    <a:pt x="192" y="2012"/>
                  </a:lnTo>
                  <a:lnTo>
                    <a:pt x="141" y="2024"/>
                  </a:lnTo>
                  <a:lnTo>
                    <a:pt x="103" y="2050"/>
                  </a:lnTo>
                  <a:lnTo>
                    <a:pt x="64" y="2088"/>
                  </a:lnTo>
                  <a:lnTo>
                    <a:pt x="38" y="2114"/>
                  </a:lnTo>
                  <a:lnTo>
                    <a:pt x="13" y="2165"/>
                  </a:lnTo>
                  <a:lnTo>
                    <a:pt x="0" y="2204"/>
                  </a:lnTo>
                  <a:lnTo>
                    <a:pt x="0" y="2255"/>
                  </a:lnTo>
                  <a:lnTo>
                    <a:pt x="0" y="5649"/>
                  </a:lnTo>
                  <a:lnTo>
                    <a:pt x="0" y="5700"/>
                  </a:lnTo>
                  <a:lnTo>
                    <a:pt x="13" y="5739"/>
                  </a:lnTo>
                  <a:lnTo>
                    <a:pt x="38" y="5790"/>
                  </a:lnTo>
                  <a:lnTo>
                    <a:pt x="64" y="5828"/>
                  </a:lnTo>
                  <a:lnTo>
                    <a:pt x="103" y="5854"/>
                  </a:lnTo>
                  <a:lnTo>
                    <a:pt x="141" y="5880"/>
                  </a:lnTo>
                  <a:lnTo>
                    <a:pt x="192" y="5892"/>
                  </a:lnTo>
                  <a:lnTo>
                    <a:pt x="282" y="5892"/>
                  </a:lnTo>
                  <a:lnTo>
                    <a:pt x="333" y="5880"/>
                  </a:lnTo>
                  <a:lnTo>
                    <a:pt x="371" y="5854"/>
                  </a:lnTo>
                  <a:lnTo>
                    <a:pt x="410" y="5828"/>
                  </a:lnTo>
                  <a:lnTo>
                    <a:pt x="436" y="5790"/>
                  </a:lnTo>
                  <a:lnTo>
                    <a:pt x="461" y="5739"/>
                  </a:lnTo>
                  <a:lnTo>
                    <a:pt x="474" y="5700"/>
                  </a:lnTo>
                  <a:lnTo>
                    <a:pt x="487" y="5649"/>
                  </a:lnTo>
                  <a:lnTo>
                    <a:pt x="487" y="2498"/>
                  </a:lnTo>
                  <a:lnTo>
                    <a:pt x="1588" y="2498"/>
                  </a:lnTo>
                  <a:lnTo>
                    <a:pt x="1639" y="2485"/>
                  </a:lnTo>
                  <a:lnTo>
                    <a:pt x="1678" y="2473"/>
                  </a:lnTo>
                  <a:lnTo>
                    <a:pt x="1729" y="2460"/>
                  </a:lnTo>
                  <a:lnTo>
                    <a:pt x="1755" y="2421"/>
                  </a:lnTo>
                  <a:lnTo>
                    <a:pt x="1793" y="2396"/>
                  </a:lnTo>
                  <a:lnTo>
                    <a:pt x="1806" y="2345"/>
                  </a:lnTo>
                  <a:lnTo>
                    <a:pt x="1832" y="2306"/>
                  </a:lnTo>
                  <a:lnTo>
                    <a:pt x="1832" y="2255"/>
                  </a:lnTo>
                  <a:lnTo>
                    <a:pt x="1832" y="244"/>
                  </a:lnTo>
                  <a:lnTo>
                    <a:pt x="1832" y="193"/>
                  </a:lnTo>
                  <a:lnTo>
                    <a:pt x="1806" y="154"/>
                  </a:lnTo>
                  <a:lnTo>
                    <a:pt x="1793" y="103"/>
                  </a:lnTo>
                  <a:lnTo>
                    <a:pt x="1755" y="78"/>
                  </a:lnTo>
                  <a:lnTo>
                    <a:pt x="1729" y="39"/>
                  </a:lnTo>
                  <a:lnTo>
                    <a:pt x="1678" y="14"/>
                  </a:lnTo>
                  <a:lnTo>
                    <a:pt x="16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8"/>
            <p:cNvSpPr/>
            <p:nvPr/>
          </p:nvSpPr>
          <p:spPr>
            <a:xfrm>
              <a:off x="2262829" y="1242714"/>
              <a:ext cx="24506" cy="143471"/>
            </a:xfrm>
            <a:custGeom>
              <a:avLst/>
              <a:gdLst/>
              <a:ahLst/>
              <a:cxnLst/>
              <a:rect l="l" t="t" r="r" b="b"/>
              <a:pathLst>
                <a:path w="488" h="2857" extrusionOk="0">
                  <a:moveTo>
                    <a:pt x="193" y="1"/>
                  </a:moveTo>
                  <a:lnTo>
                    <a:pt x="154" y="14"/>
                  </a:lnTo>
                  <a:lnTo>
                    <a:pt x="103" y="39"/>
                  </a:lnTo>
                  <a:lnTo>
                    <a:pt x="64" y="65"/>
                  </a:lnTo>
                  <a:lnTo>
                    <a:pt x="39" y="103"/>
                  </a:lnTo>
                  <a:lnTo>
                    <a:pt x="13" y="142"/>
                  </a:lnTo>
                  <a:lnTo>
                    <a:pt x="0" y="193"/>
                  </a:lnTo>
                  <a:lnTo>
                    <a:pt x="0" y="244"/>
                  </a:lnTo>
                  <a:lnTo>
                    <a:pt x="0" y="2614"/>
                  </a:lnTo>
                  <a:lnTo>
                    <a:pt x="0" y="2665"/>
                  </a:lnTo>
                  <a:lnTo>
                    <a:pt x="13" y="2716"/>
                  </a:lnTo>
                  <a:lnTo>
                    <a:pt x="39" y="2754"/>
                  </a:lnTo>
                  <a:lnTo>
                    <a:pt x="64" y="2793"/>
                  </a:lnTo>
                  <a:lnTo>
                    <a:pt x="103" y="2819"/>
                  </a:lnTo>
                  <a:lnTo>
                    <a:pt x="154" y="2844"/>
                  </a:lnTo>
                  <a:lnTo>
                    <a:pt x="193" y="2857"/>
                  </a:lnTo>
                  <a:lnTo>
                    <a:pt x="295" y="2857"/>
                  </a:lnTo>
                  <a:lnTo>
                    <a:pt x="333" y="2844"/>
                  </a:lnTo>
                  <a:lnTo>
                    <a:pt x="385" y="2819"/>
                  </a:lnTo>
                  <a:lnTo>
                    <a:pt x="410" y="2793"/>
                  </a:lnTo>
                  <a:lnTo>
                    <a:pt x="449" y="2754"/>
                  </a:lnTo>
                  <a:lnTo>
                    <a:pt x="461" y="2716"/>
                  </a:lnTo>
                  <a:lnTo>
                    <a:pt x="474" y="2665"/>
                  </a:lnTo>
                  <a:lnTo>
                    <a:pt x="487" y="2614"/>
                  </a:lnTo>
                  <a:lnTo>
                    <a:pt x="487" y="244"/>
                  </a:lnTo>
                  <a:lnTo>
                    <a:pt x="474"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8"/>
            <p:cNvSpPr/>
            <p:nvPr/>
          </p:nvSpPr>
          <p:spPr>
            <a:xfrm>
              <a:off x="2487297" y="1242714"/>
              <a:ext cx="320990" cy="341579"/>
            </a:xfrm>
            <a:custGeom>
              <a:avLst/>
              <a:gdLst/>
              <a:ahLst/>
              <a:cxnLst/>
              <a:rect l="l" t="t" r="r" b="b"/>
              <a:pathLst>
                <a:path w="6392" h="6802" extrusionOk="0">
                  <a:moveTo>
                    <a:pt x="192" y="1"/>
                  </a:moveTo>
                  <a:lnTo>
                    <a:pt x="154" y="14"/>
                  </a:lnTo>
                  <a:lnTo>
                    <a:pt x="103" y="39"/>
                  </a:lnTo>
                  <a:lnTo>
                    <a:pt x="77" y="65"/>
                  </a:lnTo>
                  <a:lnTo>
                    <a:pt x="39" y="103"/>
                  </a:lnTo>
                  <a:lnTo>
                    <a:pt x="13" y="142"/>
                  </a:lnTo>
                  <a:lnTo>
                    <a:pt x="0" y="193"/>
                  </a:lnTo>
                  <a:lnTo>
                    <a:pt x="0" y="244"/>
                  </a:lnTo>
                  <a:lnTo>
                    <a:pt x="0" y="6558"/>
                  </a:lnTo>
                  <a:lnTo>
                    <a:pt x="0" y="6610"/>
                  </a:lnTo>
                  <a:lnTo>
                    <a:pt x="13" y="6661"/>
                  </a:lnTo>
                  <a:lnTo>
                    <a:pt x="39" y="6699"/>
                  </a:lnTo>
                  <a:lnTo>
                    <a:pt x="77" y="6738"/>
                  </a:lnTo>
                  <a:lnTo>
                    <a:pt x="103" y="6763"/>
                  </a:lnTo>
                  <a:lnTo>
                    <a:pt x="154" y="6789"/>
                  </a:lnTo>
                  <a:lnTo>
                    <a:pt x="192" y="6802"/>
                  </a:lnTo>
                  <a:lnTo>
                    <a:pt x="295" y="6802"/>
                  </a:lnTo>
                  <a:lnTo>
                    <a:pt x="333" y="6789"/>
                  </a:lnTo>
                  <a:lnTo>
                    <a:pt x="385" y="6763"/>
                  </a:lnTo>
                  <a:lnTo>
                    <a:pt x="410" y="6738"/>
                  </a:lnTo>
                  <a:lnTo>
                    <a:pt x="449" y="6699"/>
                  </a:lnTo>
                  <a:lnTo>
                    <a:pt x="461" y="6661"/>
                  </a:lnTo>
                  <a:lnTo>
                    <a:pt x="487" y="6610"/>
                  </a:lnTo>
                  <a:lnTo>
                    <a:pt x="487" y="6558"/>
                  </a:lnTo>
                  <a:lnTo>
                    <a:pt x="487" y="3062"/>
                  </a:lnTo>
                  <a:lnTo>
                    <a:pt x="3804" y="5201"/>
                  </a:lnTo>
                  <a:lnTo>
                    <a:pt x="3868" y="5226"/>
                  </a:lnTo>
                  <a:lnTo>
                    <a:pt x="3932" y="5239"/>
                  </a:lnTo>
                  <a:lnTo>
                    <a:pt x="6148" y="5239"/>
                  </a:lnTo>
                  <a:lnTo>
                    <a:pt x="6187" y="5226"/>
                  </a:lnTo>
                  <a:lnTo>
                    <a:pt x="6238" y="5214"/>
                  </a:lnTo>
                  <a:lnTo>
                    <a:pt x="6276" y="5201"/>
                  </a:lnTo>
                  <a:lnTo>
                    <a:pt x="6315" y="5162"/>
                  </a:lnTo>
                  <a:lnTo>
                    <a:pt x="6340" y="5124"/>
                  </a:lnTo>
                  <a:lnTo>
                    <a:pt x="6366" y="5086"/>
                  </a:lnTo>
                  <a:lnTo>
                    <a:pt x="6379" y="5047"/>
                  </a:lnTo>
                  <a:lnTo>
                    <a:pt x="6391" y="4996"/>
                  </a:lnTo>
                  <a:lnTo>
                    <a:pt x="6379" y="4945"/>
                  </a:lnTo>
                  <a:lnTo>
                    <a:pt x="6366" y="4893"/>
                  </a:lnTo>
                  <a:lnTo>
                    <a:pt x="6340" y="4855"/>
                  </a:lnTo>
                  <a:lnTo>
                    <a:pt x="6315" y="4817"/>
                  </a:lnTo>
                  <a:lnTo>
                    <a:pt x="6276" y="4791"/>
                  </a:lnTo>
                  <a:lnTo>
                    <a:pt x="6238" y="4765"/>
                  </a:lnTo>
                  <a:lnTo>
                    <a:pt x="6187" y="4753"/>
                  </a:lnTo>
                  <a:lnTo>
                    <a:pt x="4009" y="4753"/>
                  </a:lnTo>
                  <a:lnTo>
                    <a:pt x="487" y="2486"/>
                  </a:lnTo>
                  <a:lnTo>
                    <a:pt x="487" y="244"/>
                  </a:lnTo>
                  <a:lnTo>
                    <a:pt x="487"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8"/>
            <p:cNvSpPr/>
            <p:nvPr/>
          </p:nvSpPr>
          <p:spPr>
            <a:xfrm>
              <a:off x="1692317" y="1302522"/>
              <a:ext cx="504937" cy="224522"/>
            </a:xfrm>
            <a:custGeom>
              <a:avLst/>
              <a:gdLst/>
              <a:ahLst/>
              <a:cxnLst/>
              <a:rect l="l" t="t" r="r" b="b"/>
              <a:pathLst>
                <a:path w="10055" h="4471" extrusionOk="0">
                  <a:moveTo>
                    <a:pt x="206" y="1"/>
                  </a:moveTo>
                  <a:lnTo>
                    <a:pt x="155" y="14"/>
                  </a:lnTo>
                  <a:lnTo>
                    <a:pt x="116" y="39"/>
                  </a:lnTo>
                  <a:lnTo>
                    <a:pt x="78" y="65"/>
                  </a:lnTo>
                  <a:lnTo>
                    <a:pt x="52" y="103"/>
                  </a:lnTo>
                  <a:lnTo>
                    <a:pt x="26" y="142"/>
                  </a:lnTo>
                  <a:lnTo>
                    <a:pt x="14" y="193"/>
                  </a:lnTo>
                  <a:lnTo>
                    <a:pt x="1" y="231"/>
                  </a:lnTo>
                  <a:lnTo>
                    <a:pt x="14" y="283"/>
                  </a:lnTo>
                  <a:lnTo>
                    <a:pt x="26" y="321"/>
                  </a:lnTo>
                  <a:lnTo>
                    <a:pt x="39" y="372"/>
                  </a:lnTo>
                  <a:lnTo>
                    <a:pt x="65" y="411"/>
                  </a:lnTo>
                  <a:lnTo>
                    <a:pt x="103" y="436"/>
                  </a:lnTo>
                  <a:lnTo>
                    <a:pt x="4227" y="3280"/>
                  </a:lnTo>
                  <a:lnTo>
                    <a:pt x="4227" y="4228"/>
                  </a:lnTo>
                  <a:lnTo>
                    <a:pt x="4227" y="4279"/>
                  </a:lnTo>
                  <a:lnTo>
                    <a:pt x="4253" y="4330"/>
                  </a:lnTo>
                  <a:lnTo>
                    <a:pt x="4266" y="4368"/>
                  </a:lnTo>
                  <a:lnTo>
                    <a:pt x="4304" y="4407"/>
                  </a:lnTo>
                  <a:lnTo>
                    <a:pt x="4330" y="4432"/>
                  </a:lnTo>
                  <a:lnTo>
                    <a:pt x="4381" y="4458"/>
                  </a:lnTo>
                  <a:lnTo>
                    <a:pt x="4420" y="4471"/>
                  </a:lnTo>
                  <a:lnTo>
                    <a:pt x="4522" y="4471"/>
                  </a:lnTo>
                  <a:lnTo>
                    <a:pt x="4560" y="4458"/>
                  </a:lnTo>
                  <a:lnTo>
                    <a:pt x="4612" y="4432"/>
                  </a:lnTo>
                  <a:lnTo>
                    <a:pt x="4637" y="4407"/>
                  </a:lnTo>
                  <a:lnTo>
                    <a:pt x="4676" y="4368"/>
                  </a:lnTo>
                  <a:lnTo>
                    <a:pt x="4689" y="4330"/>
                  </a:lnTo>
                  <a:lnTo>
                    <a:pt x="4714" y="4279"/>
                  </a:lnTo>
                  <a:lnTo>
                    <a:pt x="4714" y="4228"/>
                  </a:lnTo>
                  <a:lnTo>
                    <a:pt x="4714" y="3267"/>
                  </a:lnTo>
                  <a:lnTo>
                    <a:pt x="5367" y="2665"/>
                  </a:lnTo>
                  <a:lnTo>
                    <a:pt x="9863" y="2665"/>
                  </a:lnTo>
                  <a:lnTo>
                    <a:pt x="9914" y="2652"/>
                  </a:lnTo>
                  <a:lnTo>
                    <a:pt x="9953" y="2627"/>
                  </a:lnTo>
                  <a:lnTo>
                    <a:pt x="9991" y="2601"/>
                  </a:lnTo>
                  <a:lnTo>
                    <a:pt x="10017" y="2562"/>
                  </a:lnTo>
                  <a:lnTo>
                    <a:pt x="10042" y="2524"/>
                  </a:lnTo>
                  <a:lnTo>
                    <a:pt x="10055" y="2473"/>
                  </a:lnTo>
                  <a:lnTo>
                    <a:pt x="10055" y="2422"/>
                  </a:lnTo>
                  <a:lnTo>
                    <a:pt x="10055" y="2383"/>
                  </a:lnTo>
                  <a:lnTo>
                    <a:pt x="10042" y="2332"/>
                  </a:lnTo>
                  <a:lnTo>
                    <a:pt x="10017" y="2294"/>
                  </a:lnTo>
                  <a:lnTo>
                    <a:pt x="9991" y="2255"/>
                  </a:lnTo>
                  <a:lnTo>
                    <a:pt x="9953" y="2229"/>
                  </a:lnTo>
                  <a:lnTo>
                    <a:pt x="9914" y="2204"/>
                  </a:lnTo>
                  <a:lnTo>
                    <a:pt x="9863" y="2191"/>
                  </a:lnTo>
                  <a:lnTo>
                    <a:pt x="9812" y="2178"/>
                  </a:lnTo>
                  <a:lnTo>
                    <a:pt x="7609" y="2178"/>
                  </a:lnTo>
                  <a:lnTo>
                    <a:pt x="7609" y="1013"/>
                  </a:lnTo>
                  <a:lnTo>
                    <a:pt x="7609" y="962"/>
                  </a:lnTo>
                  <a:lnTo>
                    <a:pt x="7583" y="923"/>
                  </a:lnTo>
                  <a:lnTo>
                    <a:pt x="7570" y="872"/>
                  </a:lnTo>
                  <a:lnTo>
                    <a:pt x="7532" y="846"/>
                  </a:lnTo>
                  <a:lnTo>
                    <a:pt x="7506" y="808"/>
                  </a:lnTo>
                  <a:lnTo>
                    <a:pt x="7455" y="795"/>
                  </a:lnTo>
                  <a:lnTo>
                    <a:pt x="7417" y="769"/>
                  </a:lnTo>
                  <a:lnTo>
                    <a:pt x="7314" y="769"/>
                  </a:lnTo>
                  <a:lnTo>
                    <a:pt x="7276" y="795"/>
                  </a:lnTo>
                  <a:lnTo>
                    <a:pt x="7224" y="808"/>
                  </a:lnTo>
                  <a:lnTo>
                    <a:pt x="7199" y="846"/>
                  </a:lnTo>
                  <a:lnTo>
                    <a:pt x="7160" y="872"/>
                  </a:lnTo>
                  <a:lnTo>
                    <a:pt x="7148" y="923"/>
                  </a:lnTo>
                  <a:lnTo>
                    <a:pt x="7122" y="962"/>
                  </a:lnTo>
                  <a:lnTo>
                    <a:pt x="7122" y="1013"/>
                  </a:lnTo>
                  <a:lnTo>
                    <a:pt x="7122" y="2178"/>
                  </a:lnTo>
                  <a:lnTo>
                    <a:pt x="5265" y="2178"/>
                  </a:lnTo>
                  <a:lnTo>
                    <a:pt x="5226" y="2191"/>
                  </a:lnTo>
                  <a:lnTo>
                    <a:pt x="5188" y="2204"/>
                  </a:lnTo>
                  <a:lnTo>
                    <a:pt x="5137" y="2217"/>
                  </a:lnTo>
                  <a:lnTo>
                    <a:pt x="5111" y="2242"/>
                  </a:lnTo>
                  <a:lnTo>
                    <a:pt x="4445" y="2844"/>
                  </a:lnTo>
                  <a:lnTo>
                    <a:pt x="385" y="39"/>
                  </a:lnTo>
                  <a:lnTo>
                    <a:pt x="347"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8"/>
            <p:cNvSpPr/>
            <p:nvPr/>
          </p:nvSpPr>
          <p:spPr>
            <a:xfrm>
              <a:off x="1692317" y="1647913"/>
              <a:ext cx="93957" cy="24506"/>
            </a:xfrm>
            <a:custGeom>
              <a:avLst/>
              <a:gdLst/>
              <a:ahLst/>
              <a:cxnLst/>
              <a:rect l="l" t="t" r="r" b="b"/>
              <a:pathLst>
                <a:path w="1871" h="488" extrusionOk="0">
                  <a:moveTo>
                    <a:pt x="244" y="1"/>
                  </a:moveTo>
                  <a:lnTo>
                    <a:pt x="193" y="14"/>
                  </a:lnTo>
                  <a:lnTo>
                    <a:pt x="155" y="26"/>
                  </a:lnTo>
                  <a:lnTo>
                    <a:pt x="116" y="52"/>
                  </a:lnTo>
                  <a:lnTo>
                    <a:pt x="78" y="78"/>
                  </a:lnTo>
                  <a:lnTo>
                    <a:pt x="39" y="116"/>
                  </a:lnTo>
                  <a:lnTo>
                    <a:pt x="26" y="154"/>
                  </a:lnTo>
                  <a:lnTo>
                    <a:pt x="14" y="206"/>
                  </a:lnTo>
                  <a:lnTo>
                    <a:pt x="1" y="244"/>
                  </a:lnTo>
                  <a:lnTo>
                    <a:pt x="14" y="295"/>
                  </a:lnTo>
                  <a:lnTo>
                    <a:pt x="26" y="347"/>
                  </a:lnTo>
                  <a:lnTo>
                    <a:pt x="39" y="385"/>
                  </a:lnTo>
                  <a:lnTo>
                    <a:pt x="78" y="423"/>
                  </a:lnTo>
                  <a:lnTo>
                    <a:pt x="116" y="449"/>
                  </a:lnTo>
                  <a:lnTo>
                    <a:pt x="155" y="475"/>
                  </a:lnTo>
                  <a:lnTo>
                    <a:pt x="193" y="487"/>
                  </a:lnTo>
                  <a:lnTo>
                    <a:pt x="1679" y="487"/>
                  </a:lnTo>
                  <a:lnTo>
                    <a:pt x="1730" y="475"/>
                  </a:lnTo>
                  <a:lnTo>
                    <a:pt x="1768" y="449"/>
                  </a:lnTo>
                  <a:lnTo>
                    <a:pt x="1807" y="423"/>
                  </a:lnTo>
                  <a:lnTo>
                    <a:pt x="1832" y="385"/>
                  </a:lnTo>
                  <a:lnTo>
                    <a:pt x="1858" y="347"/>
                  </a:lnTo>
                  <a:lnTo>
                    <a:pt x="1871" y="295"/>
                  </a:lnTo>
                  <a:lnTo>
                    <a:pt x="1871" y="244"/>
                  </a:lnTo>
                  <a:lnTo>
                    <a:pt x="1871" y="206"/>
                  </a:lnTo>
                  <a:lnTo>
                    <a:pt x="1858" y="154"/>
                  </a:lnTo>
                  <a:lnTo>
                    <a:pt x="1832" y="116"/>
                  </a:lnTo>
                  <a:lnTo>
                    <a:pt x="1807" y="78"/>
                  </a:lnTo>
                  <a:lnTo>
                    <a:pt x="1768" y="52"/>
                  </a:lnTo>
                  <a:lnTo>
                    <a:pt x="1730" y="26"/>
                  </a:lnTo>
                  <a:lnTo>
                    <a:pt x="1679" y="14"/>
                  </a:lnTo>
                  <a:lnTo>
                    <a:pt x="1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8"/>
            <p:cNvSpPr/>
            <p:nvPr/>
          </p:nvSpPr>
          <p:spPr>
            <a:xfrm>
              <a:off x="1904583" y="1793290"/>
              <a:ext cx="184650" cy="247673"/>
            </a:xfrm>
            <a:custGeom>
              <a:avLst/>
              <a:gdLst/>
              <a:ahLst/>
              <a:cxnLst/>
              <a:rect l="l" t="t" r="r" b="b"/>
              <a:pathLst>
                <a:path w="3677" h="4932" extrusionOk="0">
                  <a:moveTo>
                    <a:pt x="244" y="0"/>
                  </a:moveTo>
                  <a:lnTo>
                    <a:pt x="193" y="13"/>
                  </a:lnTo>
                  <a:lnTo>
                    <a:pt x="154" y="26"/>
                  </a:lnTo>
                  <a:lnTo>
                    <a:pt x="103" y="52"/>
                  </a:lnTo>
                  <a:lnTo>
                    <a:pt x="77" y="77"/>
                  </a:lnTo>
                  <a:lnTo>
                    <a:pt x="39" y="116"/>
                  </a:lnTo>
                  <a:lnTo>
                    <a:pt x="26" y="154"/>
                  </a:lnTo>
                  <a:lnTo>
                    <a:pt x="0" y="192"/>
                  </a:lnTo>
                  <a:lnTo>
                    <a:pt x="0" y="244"/>
                  </a:lnTo>
                  <a:lnTo>
                    <a:pt x="0" y="4688"/>
                  </a:lnTo>
                  <a:lnTo>
                    <a:pt x="0" y="4739"/>
                  </a:lnTo>
                  <a:lnTo>
                    <a:pt x="26" y="4778"/>
                  </a:lnTo>
                  <a:lnTo>
                    <a:pt x="39" y="4829"/>
                  </a:lnTo>
                  <a:lnTo>
                    <a:pt x="77" y="4867"/>
                  </a:lnTo>
                  <a:lnTo>
                    <a:pt x="103" y="4893"/>
                  </a:lnTo>
                  <a:lnTo>
                    <a:pt x="154" y="4919"/>
                  </a:lnTo>
                  <a:lnTo>
                    <a:pt x="193" y="4931"/>
                  </a:lnTo>
                  <a:lnTo>
                    <a:pt x="295" y="4931"/>
                  </a:lnTo>
                  <a:lnTo>
                    <a:pt x="333" y="4919"/>
                  </a:lnTo>
                  <a:lnTo>
                    <a:pt x="385" y="4893"/>
                  </a:lnTo>
                  <a:lnTo>
                    <a:pt x="410" y="4867"/>
                  </a:lnTo>
                  <a:lnTo>
                    <a:pt x="449" y="4829"/>
                  </a:lnTo>
                  <a:lnTo>
                    <a:pt x="462" y="4778"/>
                  </a:lnTo>
                  <a:lnTo>
                    <a:pt x="487" y="4739"/>
                  </a:lnTo>
                  <a:lnTo>
                    <a:pt x="487" y="4688"/>
                  </a:lnTo>
                  <a:lnTo>
                    <a:pt x="487" y="3228"/>
                  </a:lnTo>
                  <a:lnTo>
                    <a:pt x="3484" y="3228"/>
                  </a:lnTo>
                  <a:lnTo>
                    <a:pt x="3523" y="3215"/>
                  </a:lnTo>
                  <a:lnTo>
                    <a:pt x="3574" y="3190"/>
                  </a:lnTo>
                  <a:lnTo>
                    <a:pt x="3599" y="3164"/>
                  </a:lnTo>
                  <a:lnTo>
                    <a:pt x="3638" y="3125"/>
                  </a:lnTo>
                  <a:lnTo>
                    <a:pt x="3651" y="3087"/>
                  </a:lnTo>
                  <a:lnTo>
                    <a:pt x="3663" y="3036"/>
                  </a:lnTo>
                  <a:lnTo>
                    <a:pt x="3676" y="2997"/>
                  </a:lnTo>
                  <a:lnTo>
                    <a:pt x="3663" y="2946"/>
                  </a:lnTo>
                  <a:lnTo>
                    <a:pt x="3651" y="2895"/>
                  </a:lnTo>
                  <a:lnTo>
                    <a:pt x="3638" y="2856"/>
                  </a:lnTo>
                  <a:lnTo>
                    <a:pt x="3599" y="2818"/>
                  </a:lnTo>
                  <a:lnTo>
                    <a:pt x="3574" y="2792"/>
                  </a:lnTo>
                  <a:lnTo>
                    <a:pt x="3523" y="2767"/>
                  </a:lnTo>
                  <a:lnTo>
                    <a:pt x="3484" y="2754"/>
                  </a:lnTo>
                  <a:lnTo>
                    <a:pt x="487" y="2754"/>
                  </a:lnTo>
                  <a:lnTo>
                    <a:pt x="487" y="244"/>
                  </a:lnTo>
                  <a:lnTo>
                    <a:pt x="487" y="192"/>
                  </a:lnTo>
                  <a:lnTo>
                    <a:pt x="462" y="154"/>
                  </a:lnTo>
                  <a:lnTo>
                    <a:pt x="449" y="116"/>
                  </a:lnTo>
                  <a:lnTo>
                    <a:pt x="410" y="77"/>
                  </a:lnTo>
                  <a:lnTo>
                    <a:pt x="385" y="52"/>
                  </a:lnTo>
                  <a:lnTo>
                    <a:pt x="333" y="26"/>
                  </a:lnTo>
                  <a:lnTo>
                    <a:pt x="295" y="13"/>
                  </a:lnTo>
                  <a:lnTo>
                    <a:pt x="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8"/>
            <p:cNvSpPr/>
            <p:nvPr/>
          </p:nvSpPr>
          <p:spPr>
            <a:xfrm>
              <a:off x="1771458" y="1514788"/>
              <a:ext cx="290759" cy="290759"/>
            </a:xfrm>
            <a:custGeom>
              <a:avLst/>
              <a:gdLst/>
              <a:ahLst/>
              <a:cxnLst/>
              <a:rect l="l" t="t" r="r" b="b"/>
              <a:pathLst>
                <a:path w="5790" h="5790" extrusionOk="0">
                  <a:moveTo>
                    <a:pt x="2178" y="1"/>
                  </a:moveTo>
                  <a:lnTo>
                    <a:pt x="2178" y="590"/>
                  </a:lnTo>
                  <a:lnTo>
                    <a:pt x="1973" y="667"/>
                  </a:lnTo>
                  <a:lnTo>
                    <a:pt x="1768" y="756"/>
                  </a:lnTo>
                  <a:lnTo>
                    <a:pt x="1358" y="346"/>
                  </a:lnTo>
                  <a:lnTo>
                    <a:pt x="346" y="1358"/>
                  </a:lnTo>
                  <a:lnTo>
                    <a:pt x="756" y="1768"/>
                  </a:lnTo>
                  <a:lnTo>
                    <a:pt x="666" y="1973"/>
                  </a:lnTo>
                  <a:lnTo>
                    <a:pt x="589" y="2191"/>
                  </a:lnTo>
                  <a:lnTo>
                    <a:pt x="0" y="2191"/>
                  </a:lnTo>
                  <a:lnTo>
                    <a:pt x="0" y="3612"/>
                  </a:lnTo>
                  <a:lnTo>
                    <a:pt x="589" y="3612"/>
                  </a:lnTo>
                  <a:lnTo>
                    <a:pt x="666" y="3830"/>
                  </a:lnTo>
                  <a:lnTo>
                    <a:pt x="756" y="4035"/>
                  </a:lnTo>
                  <a:lnTo>
                    <a:pt x="346" y="4445"/>
                  </a:lnTo>
                  <a:lnTo>
                    <a:pt x="1358" y="5457"/>
                  </a:lnTo>
                  <a:lnTo>
                    <a:pt x="1768" y="5034"/>
                  </a:lnTo>
                  <a:lnTo>
                    <a:pt x="1973" y="5136"/>
                  </a:lnTo>
                  <a:lnTo>
                    <a:pt x="2178" y="5213"/>
                  </a:lnTo>
                  <a:lnTo>
                    <a:pt x="2178" y="5790"/>
                  </a:lnTo>
                  <a:lnTo>
                    <a:pt x="3612" y="5790"/>
                  </a:lnTo>
                  <a:lnTo>
                    <a:pt x="3612" y="5213"/>
                  </a:lnTo>
                  <a:lnTo>
                    <a:pt x="3817" y="5136"/>
                  </a:lnTo>
                  <a:lnTo>
                    <a:pt x="4022" y="5034"/>
                  </a:lnTo>
                  <a:lnTo>
                    <a:pt x="4432" y="5457"/>
                  </a:lnTo>
                  <a:lnTo>
                    <a:pt x="5444" y="4445"/>
                  </a:lnTo>
                  <a:lnTo>
                    <a:pt x="5034" y="4035"/>
                  </a:lnTo>
                  <a:lnTo>
                    <a:pt x="5123" y="3830"/>
                  </a:lnTo>
                  <a:lnTo>
                    <a:pt x="5200" y="3612"/>
                  </a:lnTo>
                  <a:lnTo>
                    <a:pt x="5789" y="3612"/>
                  </a:lnTo>
                  <a:lnTo>
                    <a:pt x="5789" y="2191"/>
                  </a:lnTo>
                  <a:lnTo>
                    <a:pt x="5200" y="2191"/>
                  </a:lnTo>
                  <a:lnTo>
                    <a:pt x="5123" y="1973"/>
                  </a:lnTo>
                  <a:lnTo>
                    <a:pt x="5034" y="1768"/>
                  </a:lnTo>
                  <a:lnTo>
                    <a:pt x="5444" y="1358"/>
                  </a:lnTo>
                  <a:lnTo>
                    <a:pt x="4432" y="346"/>
                  </a:lnTo>
                  <a:lnTo>
                    <a:pt x="4022" y="756"/>
                  </a:lnTo>
                  <a:lnTo>
                    <a:pt x="3817" y="667"/>
                  </a:lnTo>
                  <a:lnTo>
                    <a:pt x="3612" y="590"/>
                  </a:lnTo>
                  <a:lnTo>
                    <a:pt x="36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8"/>
            <p:cNvSpPr/>
            <p:nvPr/>
          </p:nvSpPr>
          <p:spPr>
            <a:xfrm>
              <a:off x="2170832" y="1373930"/>
              <a:ext cx="208453" cy="208453"/>
            </a:xfrm>
            <a:custGeom>
              <a:avLst/>
              <a:gdLst/>
              <a:ahLst/>
              <a:cxnLst/>
              <a:rect l="l" t="t" r="r" b="b"/>
              <a:pathLst>
                <a:path w="4151" h="4151" extrusionOk="0">
                  <a:moveTo>
                    <a:pt x="1743" y="1"/>
                  </a:moveTo>
                  <a:lnTo>
                    <a:pt x="1743" y="295"/>
                  </a:lnTo>
                  <a:lnTo>
                    <a:pt x="1602" y="321"/>
                  </a:lnTo>
                  <a:lnTo>
                    <a:pt x="1461" y="372"/>
                  </a:lnTo>
                  <a:lnTo>
                    <a:pt x="1320" y="116"/>
                  </a:lnTo>
                  <a:lnTo>
                    <a:pt x="757" y="449"/>
                  </a:lnTo>
                  <a:lnTo>
                    <a:pt x="897" y="705"/>
                  </a:lnTo>
                  <a:lnTo>
                    <a:pt x="795" y="795"/>
                  </a:lnTo>
                  <a:lnTo>
                    <a:pt x="692" y="910"/>
                  </a:lnTo>
                  <a:lnTo>
                    <a:pt x="436" y="756"/>
                  </a:lnTo>
                  <a:lnTo>
                    <a:pt x="116" y="1320"/>
                  </a:lnTo>
                  <a:lnTo>
                    <a:pt x="372" y="1473"/>
                  </a:lnTo>
                  <a:lnTo>
                    <a:pt x="321" y="1614"/>
                  </a:lnTo>
                  <a:lnTo>
                    <a:pt x="283" y="1755"/>
                  </a:lnTo>
                  <a:lnTo>
                    <a:pt x="1" y="1755"/>
                  </a:lnTo>
                  <a:lnTo>
                    <a:pt x="1" y="2408"/>
                  </a:lnTo>
                  <a:lnTo>
                    <a:pt x="283" y="2408"/>
                  </a:lnTo>
                  <a:lnTo>
                    <a:pt x="321" y="2549"/>
                  </a:lnTo>
                  <a:lnTo>
                    <a:pt x="372" y="2690"/>
                  </a:lnTo>
                  <a:lnTo>
                    <a:pt x="116" y="2831"/>
                  </a:lnTo>
                  <a:lnTo>
                    <a:pt x="436" y="3395"/>
                  </a:lnTo>
                  <a:lnTo>
                    <a:pt x="692" y="3254"/>
                  </a:lnTo>
                  <a:lnTo>
                    <a:pt x="795" y="3356"/>
                  </a:lnTo>
                  <a:lnTo>
                    <a:pt x="897" y="3459"/>
                  </a:lnTo>
                  <a:lnTo>
                    <a:pt x="757" y="3715"/>
                  </a:lnTo>
                  <a:lnTo>
                    <a:pt x="1320" y="4035"/>
                  </a:lnTo>
                  <a:lnTo>
                    <a:pt x="1461" y="3792"/>
                  </a:lnTo>
                  <a:lnTo>
                    <a:pt x="1602" y="3830"/>
                  </a:lnTo>
                  <a:lnTo>
                    <a:pt x="1743" y="3869"/>
                  </a:lnTo>
                  <a:lnTo>
                    <a:pt x="1743" y="4150"/>
                  </a:lnTo>
                  <a:lnTo>
                    <a:pt x="2396" y="4150"/>
                  </a:lnTo>
                  <a:lnTo>
                    <a:pt x="2396" y="3869"/>
                  </a:lnTo>
                  <a:lnTo>
                    <a:pt x="2550" y="3830"/>
                  </a:lnTo>
                  <a:lnTo>
                    <a:pt x="2678" y="3792"/>
                  </a:lnTo>
                  <a:lnTo>
                    <a:pt x="2831" y="4035"/>
                  </a:lnTo>
                  <a:lnTo>
                    <a:pt x="3395" y="3715"/>
                  </a:lnTo>
                  <a:lnTo>
                    <a:pt x="3254" y="3459"/>
                  </a:lnTo>
                  <a:lnTo>
                    <a:pt x="3357" y="3356"/>
                  </a:lnTo>
                  <a:lnTo>
                    <a:pt x="3459" y="3254"/>
                  </a:lnTo>
                  <a:lnTo>
                    <a:pt x="3702" y="3395"/>
                  </a:lnTo>
                  <a:lnTo>
                    <a:pt x="4035" y="2831"/>
                  </a:lnTo>
                  <a:lnTo>
                    <a:pt x="3779" y="2690"/>
                  </a:lnTo>
                  <a:lnTo>
                    <a:pt x="3830" y="2549"/>
                  </a:lnTo>
                  <a:lnTo>
                    <a:pt x="3856" y="2408"/>
                  </a:lnTo>
                  <a:lnTo>
                    <a:pt x="4151" y="2408"/>
                  </a:lnTo>
                  <a:lnTo>
                    <a:pt x="4151" y="1755"/>
                  </a:lnTo>
                  <a:lnTo>
                    <a:pt x="3856" y="1755"/>
                  </a:lnTo>
                  <a:lnTo>
                    <a:pt x="3830" y="1614"/>
                  </a:lnTo>
                  <a:lnTo>
                    <a:pt x="3779" y="1473"/>
                  </a:lnTo>
                  <a:lnTo>
                    <a:pt x="4035" y="1320"/>
                  </a:lnTo>
                  <a:lnTo>
                    <a:pt x="3702" y="756"/>
                  </a:lnTo>
                  <a:lnTo>
                    <a:pt x="3459" y="910"/>
                  </a:lnTo>
                  <a:lnTo>
                    <a:pt x="3357" y="795"/>
                  </a:lnTo>
                  <a:lnTo>
                    <a:pt x="3254" y="705"/>
                  </a:lnTo>
                  <a:lnTo>
                    <a:pt x="3395" y="449"/>
                  </a:lnTo>
                  <a:lnTo>
                    <a:pt x="2831" y="116"/>
                  </a:lnTo>
                  <a:lnTo>
                    <a:pt x="2678" y="372"/>
                  </a:lnTo>
                  <a:lnTo>
                    <a:pt x="2550" y="321"/>
                  </a:lnTo>
                  <a:lnTo>
                    <a:pt x="2396" y="295"/>
                  </a:lnTo>
                  <a:lnTo>
                    <a:pt x="23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8"/>
            <p:cNvSpPr/>
            <p:nvPr/>
          </p:nvSpPr>
          <p:spPr>
            <a:xfrm>
              <a:off x="2311690" y="1572035"/>
              <a:ext cx="375677" cy="380146"/>
            </a:xfrm>
            <a:custGeom>
              <a:avLst/>
              <a:gdLst/>
              <a:ahLst/>
              <a:cxnLst/>
              <a:rect l="l" t="t" r="r" b="b"/>
              <a:pathLst>
                <a:path w="7481" h="7570" extrusionOk="0">
                  <a:moveTo>
                    <a:pt x="2819" y="0"/>
                  </a:moveTo>
                  <a:lnTo>
                    <a:pt x="2819" y="679"/>
                  </a:lnTo>
                  <a:lnTo>
                    <a:pt x="2626" y="743"/>
                  </a:lnTo>
                  <a:lnTo>
                    <a:pt x="2447" y="820"/>
                  </a:lnTo>
                  <a:lnTo>
                    <a:pt x="2281" y="897"/>
                  </a:lnTo>
                  <a:lnTo>
                    <a:pt x="2114" y="987"/>
                  </a:lnTo>
                  <a:lnTo>
                    <a:pt x="1948" y="1076"/>
                  </a:lnTo>
                  <a:lnTo>
                    <a:pt x="1794" y="1192"/>
                  </a:lnTo>
                  <a:lnTo>
                    <a:pt x="1653" y="1307"/>
                  </a:lnTo>
                  <a:lnTo>
                    <a:pt x="1512" y="1435"/>
                  </a:lnTo>
                  <a:lnTo>
                    <a:pt x="923" y="1089"/>
                  </a:lnTo>
                  <a:lnTo>
                    <a:pt x="1" y="2703"/>
                  </a:lnTo>
                  <a:lnTo>
                    <a:pt x="577" y="3036"/>
                  </a:lnTo>
                  <a:lnTo>
                    <a:pt x="539" y="3215"/>
                  </a:lnTo>
                  <a:lnTo>
                    <a:pt x="513" y="3407"/>
                  </a:lnTo>
                  <a:lnTo>
                    <a:pt x="487" y="3599"/>
                  </a:lnTo>
                  <a:lnTo>
                    <a:pt x="487" y="3792"/>
                  </a:lnTo>
                  <a:lnTo>
                    <a:pt x="487" y="3984"/>
                  </a:lnTo>
                  <a:lnTo>
                    <a:pt x="513" y="4176"/>
                  </a:lnTo>
                  <a:lnTo>
                    <a:pt x="539" y="4355"/>
                  </a:lnTo>
                  <a:lnTo>
                    <a:pt x="577" y="4534"/>
                  </a:lnTo>
                  <a:lnTo>
                    <a:pt x="1" y="4880"/>
                  </a:lnTo>
                  <a:lnTo>
                    <a:pt x="923" y="6481"/>
                  </a:lnTo>
                  <a:lnTo>
                    <a:pt x="1512" y="6148"/>
                  </a:lnTo>
                  <a:lnTo>
                    <a:pt x="1653" y="6276"/>
                  </a:lnTo>
                  <a:lnTo>
                    <a:pt x="1794" y="6392"/>
                  </a:lnTo>
                  <a:lnTo>
                    <a:pt x="1948" y="6494"/>
                  </a:lnTo>
                  <a:lnTo>
                    <a:pt x="2114" y="6596"/>
                  </a:lnTo>
                  <a:lnTo>
                    <a:pt x="2281" y="6686"/>
                  </a:lnTo>
                  <a:lnTo>
                    <a:pt x="2447" y="6763"/>
                  </a:lnTo>
                  <a:lnTo>
                    <a:pt x="2626" y="6827"/>
                  </a:lnTo>
                  <a:lnTo>
                    <a:pt x="2819" y="6891"/>
                  </a:lnTo>
                  <a:lnTo>
                    <a:pt x="2819" y="7570"/>
                  </a:lnTo>
                  <a:lnTo>
                    <a:pt x="4663" y="7570"/>
                  </a:lnTo>
                  <a:lnTo>
                    <a:pt x="4663" y="6891"/>
                  </a:lnTo>
                  <a:lnTo>
                    <a:pt x="4855" y="6827"/>
                  </a:lnTo>
                  <a:lnTo>
                    <a:pt x="5021" y="6763"/>
                  </a:lnTo>
                  <a:lnTo>
                    <a:pt x="5201" y="6686"/>
                  </a:lnTo>
                  <a:lnTo>
                    <a:pt x="5367" y="6596"/>
                  </a:lnTo>
                  <a:lnTo>
                    <a:pt x="5534" y="6494"/>
                  </a:lnTo>
                  <a:lnTo>
                    <a:pt x="5687" y="6392"/>
                  </a:lnTo>
                  <a:lnTo>
                    <a:pt x="5828" y="6276"/>
                  </a:lnTo>
                  <a:lnTo>
                    <a:pt x="5969" y="6148"/>
                  </a:lnTo>
                  <a:lnTo>
                    <a:pt x="6558" y="6481"/>
                  </a:lnTo>
                  <a:lnTo>
                    <a:pt x="7481" y="4880"/>
                  </a:lnTo>
                  <a:lnTo>
                    <a:pt x="6891" y="4534"/>
                  </a:lnTo>
                  <a:lnTo>
                    <a:pt x="6930" y="4355"/>
                  </a:lnTo>
                  <a:lnTo>
                    <a:pt x="6968" y="4176"/>
                  </a:lnTo>
                  <a:lnTo>
                    <a:pt x="6981" y="3984"/>
                  </a:lnTo>
                  <a:lnTo>
                    <a:pt x="6994" y="3792"/>
                  </a:lnTo>
                  <a:lnTo>
                    <a:pt x="6981" y="3599"/>
                  </a:lnTo>
                  <a:lnTo>
                    <a:pt x="6968" y="3407"/>
                  </a:lnTo>
                  <a:lnTo>
                    <a:pt x="6930" y="3215"/>
                  </a:lnTo>
                  <a:lnTo>
                    <a:pt x="6891" y="3036"/>
                  </a:lnTo>
                  <a:lnTo>
                    <a:pt x="7481" y="2703"/>
                  </a:lnTo>
                  <a:lnTo>
                    <a:pt x="6558" y="1089"/>
                  </a:lnTo>
                  <a:lnTo>
                    <a:pt x="5969" y="1435"/>
                  </a:lnTo>
                  <a:lnTo>
                    <a:pt x="5828" y="1307"/>
                  </a:lnTo>
                  <a:lnTo>
                    <a:pt x="5687" y="1192"/>
                  </a:lnTo>
                  <a:lnTo>
                    <a:pt x="5534" y="1076"/>
                  </a:lnTo>
                  <a:lnTo>
                    <a:pt x="5367" y="987"/>
                  </a:lnTo>
                  <a:lnTo>
                    <a:pt x="5201" y="897"/>
                  </a:lnTo>
                  <a:lnTo>
                    <a:pt x="5021" y="820"/>
                  </a:lnTo>
                  <a:lnTo>
                    <a:pt x="4855" y="743"/>
                  </a:lnTo>
                  <a:lnTo>
                    <a:pt x="4663" y="679"/>
                  </a:lnTo>
                  <a:lnTo>
                    <a:pt x="46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8"/>
            <p:cNvSpPr/>
            <p:nvPr/>
          </p:nvSpPr>
          <p:spPr>
            <a:xfrm>
              <a:off x="2033841" y="1325069"/>
              <a:ext cx="56645" cy="56645"/>
            </a:xfrm>
            <a:custGeom>
              <a:avLst/>
              <a:gdLst/>
              <a:ahLst/>
              <a:cxnLst/>
              <a:rect l="l" t="t" r="r" b="b"/>
              <a:pathLst>
                <a:path w="1128" h="1128" extrusionOk="0">
                  <a:moveTo>
                    <a:pt x="564" y="0"/>
                  </a:moveTo>
                  <a:lnTo>
                    <a:pt x="449" y="13"/>
                  </a:lnTo>
                  <a:lnTo>
                    <a:pt x="347" y="39"/>
                  </a:lnTo>
                  <a:lnTo>
                    <a:pt x="244" y="90"/>
                  </a:lnTo>
                  <a:lnTo>
                    <a:pt x="167" y="167"/>
                  </a:lnTo>
                  <a:lnTo>
                    <a:pt x="90" y="244"/>
                  </a:lnTo>
                  <a:lnTo>
                    <a:pt x="39" y="346"/>
                  </a:lnTo>
                  <a:lnTo>
                    <a:pt x="14" y="448"/>
                  </a:lnTo>
                  <a:lnTo>
                    <a:pt x="1" y="564"/>
                  </a:lnTo>
                  <a:lnTo>
                    <a:pt x="14" y="679"/>
                  </a:lnTo>
                  <a:lnTo>
                    <a:pt x="39" y="781"/>
                  </a:lnTo>
                  <a:lnTo>
                    <a:pt x="90" y="884"/>
                  </a:lnTo>
                  <a:lnTo>
                    <a:pt x="167" y="961"/>
                  </a:lnTo>
                  <a:lnTo>
                    <a:pt x="244" y="1038"/>
                  </a:lnTo>
                  <a:lnTo>
                    <a:pt x="347" y="1089"/>
                  </a:lnTo>
                  <a:lnTo>
                    <a:pt x="449" y="1114"/>
                  </a:lnTo>
                  <a:lnTo>
                    <a:pt x="564" y="1127"/>
                  </a:lnTo>
                  <a:lnTo>
                    <a:pt x="680" y="1114"/>
                  </a:lnTo>
                  <a:lnTo>
                    <a:pt x="782" y="1089"/>
                  </a:lnTo>
                  <a:lnTo>
                    <a:pt x="885" y="1038"/>
                  </a:lnTo>
                  <a:lnTo>
                    <a:pt x="961" y="961"/>
                  </a:lnTo>
                  <a:lnTo>
                    <a:pt x="1038" y="884"/>
                  </a:lnTo>
                  <a:lnTo>
                    <a:pt x="1089" y="781"/>
                  </a:lnTo>
                  <a:lnTo>
                    <a:pt x="1115" y="679"/>
                  </a:lnTo>
                  <a:lnTo>
                    <a:pt x="1128" y="564"/>
                  </a:lnTo>
                  <a:lnTo>
                    <a:pt x="1115" y="448"/>
                  </a:lnTo>
                  <a:lnTo>
                    <a:pt x="1089" y="346"/>
                  </a:lnTo>
                  <a:lnTo>
                    <a:pt x="1038" y="244"/>
                  </a:lnTo>
                  <a:lnTo>
                    <a:pt x="961" y="167"/>
                  </a:lnTo>
                  <a:lnTo>
                    <a:pt x="885" y="90"/>
                  </a:lnTo>
                  <a:lnTo>
                    <a:pt x="782" y="39"/>
                  </a:lnTo>
                  <a:lnTo>
                    <a:pt x="680" y="13"/>
                  </a:lnTo>
                  <a:lnTo>
                    <a:pt x="5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8"/>
            <p:cNvSpPr/>
            <p:nvPr/>
          </p:nvSpPr>
          <p:spPr>
            <a:xfrm>
              <a:off x="1676248" y="1631843"/>
              <a:ext cx="56645" cy="57298"/>
            </a:xfrm>
            <a:custGeom>
              <a:avLst/>
              <a:gdLst/>
              <a:ahLst/>
              <a:cxnLst/>
              <a:rect l="l" t="t" r="r" b="b"/>
              <a:pathLst>
                <a:path w="1128" h="1141" extrusionOk="0">
                  <a:moveTo>
                    <a:pt x="564" y="1"/>
                  </a:moveTo>
                  <a:lnTo>
                    <a:pt x="449" y="13"/>
                  </a:lnTo>
                  <a:lnTo>
                    <a:pt x="346" y="52"/>
                  </a:lnTo>
                  <a:lnTo>
                    <a:pt x="244" y="103"/>
                  </a:lnTo>
                  <a:lnTo>
                    <a:pt x="167" y="167"/>
                  </a:lnTo>
                  <a:lnTo>
                    <a:pt x="90" y="257"/>
                  </a:lnTo>
                  <a:lnTo>
                    <a:pt x="39" y="346"/>
                  </a:lnTo>
                  <a:lnTo>
                    <a:pt x="13" y="449"/>
                  </a:lnTo>
                  <a:lnTo>
                    <a:pt x="1" y="564"/>
                  </a:lnTo>
                  <a:lnTo>
                    <a:pt x="13" y="679"/>
                  </a:lnTo>
                  <a:lnTo>
                    <a:pt x="39" y="795"/>
                  </a:lnTo>
                  <a:lnTo>
                    <a:pt x="90" y="884"/>
                  </a:lnTo>
                  <a:lnTo>
                    <a:pt x="167" y="974"/>
                  </a:lnTo>
                  <a:lnTo>
                    <a:pt x="244" y="1038"/>
                  </a:lnTo>
                  <a:lnTo>
                    <a:pt x="346" y="1089"/>
                  </a:lnTo>
                  <a:lnTo>
                    <a:pt x="449" y="1128"/>
                  </a:lnTo>
                  <a:lnTo>
                    <a:pt x="564" y="1140"/>
                  </a:lnTo>
                  <a:lnTo>
                    <a:pt x="679" y="1128"/>
                  </a:lnTo>
                  <a:lnTo>
                    <a:pt x="782" y="1089"/>
                  </a:lnTo>
                  <a:lnTo>
                    <a:pt x="884" y="1038"/>
                  </a:lnTo>
                  <a:lnTo>
                    <a:pt x="961" y="974"/>
                  </a:lnTo>
                  <a:lnTo>
                    <a:pt x="1038" y="884"/>
                  </a:lnTo>
                  <a:lnTo>
                    <a:pt x="1089" y="795"/>
                  </a:lnTo>
                  <a:lnTo>
                    <a:pt x="1128" y="679"/>
                  </a:lnTo>
                  <a:lnTo>
                    <a:pt x="1128" y="564"/>
                  </a:lnTo>
                  <a:lnTo>
                    <a:pt x="1128" y="449"/>
                  </a:lnTo>
                  <a:lnTo>
                    <a:pt x="1089" y="346"/>
                  </a:lnTo>
                  <a:lnTo>
                    <a:pt x="1038" y="257"/>
                  </a:lnTo>
                  <a:lnTo>
                    <a:pt x="961" y="167"/>
                  </a:lnTo>
                  <a:lnTo>
                    <a:pt x="884" y="103"/>
                  </a:lnTo>
                  <a:lnTo>
                    <a:pt x="782" y="52"/>
                  </a:lnTo>
                  <a:lnTo>
                    <a:pt x="679" y="13"/>
                  </a:lnTo>
                  <a:lnTo>
                    <a:pt x="5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8"/>
            <p:cNvSpPr/>
            <p:nvPr/>
          </p:nvSpPr>
          <p:spPr>
            <a:xfrm>
              <a:off x="2048655" y="1914865"/>
              <a:ext cx="56645" cy="57248"/>
            </a:xfrm>
            <a:custGeom>
              <a:avLst/>
              <a:gdLst/>
              <a:ahLst/>
              <a:cxnLst/>
              <a:rect l="l" t="t" r="r" b="b"/>
              <a:pathLst>
                <a:path w="1128" h="1140" extrusionOk="0">
                  <a:moveTo>
                    <a:pt x="564" y="0"/>
                  </a:moveTo>
                  <a:lnTo>
                    <a:pt x="449" y="13"/>
                  </a:lnTo>
                  <a:lnTo>
                    <a:pt x="346" y="51"/>
                  </a:lnTo>
                  <a:lnTo>
                    <a:pt x="244" y="102"/>
                  </a:lnTo>
                  <a:lnTo>
                    <a:pt x="167" y="167"/>
                  </a:lnTo>
                  <a:lnTo>
                    <a:pt x="90" y="256"/>
                  </a:lnTo>
                  <a:lnTo>
                    <a:pt x="39" y="346"/>
                  </a:lnTo>
                  <a:lnTo>
                    <a:pt x="13" y="461"/>
                  </a:lnTo>
                  <a:lnTo>
                    <a:pt x="0" y="576"/>
                  </a:lnTo>
                  <a:lnTo>
                    <a:pt x="13" y="679"/>
                  </a:lnTo>
                  <a:lnTo>
                    <a:pt x="39" y="794"/>
                  </a:lnTo>
                  <a:lnTo>
                    <a:pt x="90" y="884"/>
                  </a:lnTo>
                  <a:lnTo>
                    <a:pt x="167" y="973"/>
                  </a:lnTo>
                  <a:lnTo>
                    <a:pt x="244" y="1037"/>
                  </a:lnTo>
                  <a:lnTo>
                    <a:pt x="346" y="1089"/>
                  </a:lnTo>
                  <a:lnTo>
                    <a:pt x="449" y="1127"/>
                  </a:lnTo>
                  <a:lnTo>
                    <a:pt x="564" y="1140"/>
                  </a:lnTo>
                  <a:lnTo>
                    <a:pt x="679" y="1127"/>
                  </a:lnTo>
                  <a:lnTo>
                    <a:pt x="782" y="1089"/>
                  </a:lnTo>
                  <a:lnTo>
                    <a:pt x="884" y="1037"/>
                  </a:lnTo>
                  <a:lnTo>
                    <a:pt x="961" y="973"/>
                  </a:lnTo>
                  <a:lnTo>
                    <a:pt x="1038" y="884"/>
                  </a:lnTo>
                  <a:lnTo>
                    <a:pt x="1089" y="794"/>
                  </a:lnTo>
                  <a:lnTo>
                    <a:pt x="1115" y="679"/>
                  </a:lnTo>
                  <a:lnTo>
                    <a:pt x="1127" y="576"/>
                  </a:lnTo>
                  <a:lnTo>
                    <a:pt x="1115" y="461"/>
                  </a:lnTo>
                  <a:lnTo>
                    <a:pt x="1089" y="346"/>
                  </a:lnTo>
                  <a:lnTo>
                    <a:pt x="1038" y="256"/>
                  </a:lnTo>
                  <a:lnTo>
                    <a:pt x="961" y="167"/>
                  </a:lnTo>
                  <a:lnTo>
                    <a:pt x="884" y="102"/>
                  </a:lnTo>
                  <a:lnTo>
                    <a:pt x="782" y="51"/>
                  </a:lnTo>
                  <a:lnTo>
                    <a:pt x="679" y="13"/>
                  </a:lnTo>
                  <a:lnTo>
                    <a:pt x="5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8"/>
            <p:cNvSpPr/>
            <p:nvPr/>
          </p:nvSpPr>
          <p:spPr>
            <a:xfrm>
              <a:off x="2235159" y="1943137"/>
              <a:ext cx="57298" cy="56645"/>
            </a:xfrm>
            <a:custGeom>
              <a:avLst/>
              <a:gdLst/>
              <a:ahLst/>
              <a:cxnLst/>
              <a:rect l="l" t="t" r="r" b="b"/>
              <a:pathLst>
                <a:path w="1141" h="1128" extrusionOk="0">
                  <a:moveTo>
                    <a:pt x="577" y="1"/>
                  </a:moveTo>
                  <a:lnTo>
                    <a:pt x="462" y="13"/>
                  </a:lnTo>
                  <a:lnTo>
                    <a:pt x="346" y="39"/>
                  </a:lnTo>
                  <a:lnTo>
                    <a:pt x="257" y="90"/>
                  </a:lnTo>
                  <a:lnTo>
                    <a:pt x="167" y="167"/>
                  </a:lnTo>
                  <a:lnTo>
                    <a:pt x="103" y="244"/>
                  </a:lnTo>
                  <a:lnTo>
                    <a:pt x="52" y="346"/>
                  </a:lnTo>
                  <a:lnTo>
                    <a:pt x="13" y="449"/>
                  </a:lnTo>
                  <a:lnTo>
                    <a:pt x="1" y="564"/>
                  </a:lnTo>
                  <a:lnTo>
                    <a:pt x="13" y="679"/>
                  </a:lnTo>
                  <a:lnTo>
                    <a:pt x="52" y="782"/>
                  </a:lnTo>
                  <a:lnTo>
                    <a:pt x="103" y="884"/>
                  </a:lnTo>
                  <a:lnTo>
                    <a:pt x="167" y="961"/>
                  </a:lnTo>
                  <a:lnTo>
                    <a:pt x="257" y="1038"/>
                  </a:lnTo>
                  <a:lnTo>
                    <a:pt x="346" y="1089"/>
                  </a:lnTo>
                  <a:lnTo>
                    <a:pt x="462" y="1128"/>
                  </a:lnTo>
                  <a:lnTo>
                    <a:pt x="692" y="1128"/>
                  </a:lnTo>
                  <a:lnTo>
                    <a:pt x="795" y="1089"/>
                  </a:lnTo>
                  <a:lnTo>
                    <a:pt x="884" y="1038"/>
                  </a:lnTo>
                  <a:lnTo>
                    <a:pt x="974" y="961"/>
                  </a:lnTo>
                  <a:lnTo>
                    <a:pt x="1038" y="884"/>
                  </a:lnTo>
                  <a:lnTo>
                    <a:pt x="1089" y="782"/>
                  </a:lnTo>
                  <a:lnTo>
                    <a:pt x="1128" y="679"/>
                  </a:lnTo>
                  <a:lnTo>
                    <a:pt x="1141" y="564"/>
                  </a:lnTo>
                  <a:lnTo>
                    <a:pt x="1128" y="449"/>
                  </a:lnTo>
                  <a:lnTo>
                    <a:pt x="1089" y="346"/>
                  </a:lnTo>
                  <a:lnTo>
                    <a:pt x="1038" y="244"/>
                  </a:lnTo>
                  <a:lnTo>
                    <a:pt x="974" y="167"/>
                  </a:lnTo>
                  <a:lnTo>
                    <a:pt x="884" y="90"/>
                  </a:lnTo>
                  <a:lnTo>
                    <a:pt x="795" y="39"/>
                  </a:lnTo>
                  <a:lnTo>
                    <a:pt x="692" y="13"/>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8"/>
            <p:cNvSpPr/>
            <p:nvPr/>
          </p:nvSpPr>
          <p:spPr>
            <a:xfrm>
              <a:off x="2156721" y="1733482"/>
              <a:ext cx="57248" cy="57298"/>
            </a:xfrm>
            <a:custGeom>
              <a:avLst/>
              <a:gdLst/>
              <a:ahLst/>
              <a:cxnLst/>
              <a:rect l="l" t="t" r="r" b="b"/>
              <a:pathLst>
                <a:path w="1140" h="1141" extrusionOk="0">
                  <a:moveTo>
                    <a:pt x="564" y="0"/>
                  </a:moveTo>
                  <a:lnTo>
                    <a:pt x="461" y="13"/>
                  </a:lnTo>
                  <a:lnTo>
                    <a:pt x="346" y="51"/>
                  </a:lnTo>
                  <a:lnTo>
                    <a:pt x="256" y="103"/>
                  </a:lnTo>
                  <a:lnTo>
                    <a:pt x="167" y="167"/>
                  </a:lnTo>
                  <a:lnTo>
                    <a:pt x="103" y="256"/>
                  </a:lnTo>
                  <a:lnTo>
                    <a:pt x="51" y="346"/>
                  </a:lnTo>
                  <a:lnTo>
                    <a:pt x="13" y="461"/>
                  </a:lnTo>
                  <a:lnTo>
                    <a:pt x="0" y="577"/>
                  </a:lnTo>
                  <a:lnTo>
                    <a:pt x="13" y="692"/>
                  </a:lnTo>
                  <a:lnTo>
                    <a:pt x="51" y="794"/>
                  </a:lnTo>
                  <a:lnTo>
                    <a:pt x="103" y="884"/>
                  </a:lnTo>
                  <a:lnTo>
                    <a:pt x="167" y="974"/>
                  </a:lnTo>
                  <a:lnTo>
                    <a:pt x="256" y="1038"/>
                  </a:lnTo>
                  <a:lnTo>
                    <a:pt x="346" y="1102"/>
                  </a:lnTo>
                  <a:lnTo>
                    <a:pt x="461" y="1127"/>
                  </a:lnTo>
                  <a:lnTo>
                    <a:pt x="564" y="1140"/>
                  </a:lnTo>
                  <a:lnTo>
                    <a:pt x="679" y="1127"/>
                  </a:lnTo>
                  <a:lnTo>
                    <a:pt x="794" y="1102"/>
                  </a:lnTo>
                  <a:lnTo>
                    <a:pt x="884" y="1038"/>
                  </a:lnTo>
                  <a:lnTo>
                    <a:pt x="973" y="974"/>
                  </a:lnTo>
                  <a:lnTo>
                    <a:pt x="1038" y="884"/>
                  </a:lnTo>
                  <a:lnTo>
                    <a:pt x="1089" y="794"/>
                  </a:lnTo>
                  <a:lnTo>
                    <a:pt x="1127" y="692"/>
                  </a:lnTo>
                  <a:lnTo>
                    <a:pt x="1140" y="577"/>
                  </a:lnTo>
                  <a:lnTo>
                    <a:pt x="1127" y="461"/>
                  </a:lnTo>
                  <a:lnTo>
                    <a:pt x="1089" y="346"/>
                  </a:lnTo>
                  <a:lnTo>
                    <a:pt x="1038" y="256"/>
                  </a:lnTo>
                  <a:lnTo>
                    <a:pt x="973" y="167"/>
                  </a:lnTo>
                  <a:lnTo>
                    <a:pt x="884" y="103"/>
                  </a:lnTo>
                  <a:lnTo>
                    <a:pt x="794" y="51"/>
                  </a:lnTo>
                  <a:lnTo>
                    <a:pt x="679" y="13"/>
                  </a:lnTo>
                  <a:lnTo>
                    <a:pt x="5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8"/>
            <p:cNvSpPr/>
            <p:nvPr/>
          </p:nvSpPr>
          <p:spPr>
            <a:xfrm>
              <a:off x="2686005" y="1603571"/>
              <a:ext cx="57298" cy="56645"/>
            </a:xfrm>
            <a:custGeom>
              <a:avLst/>
              <a:gdLst/>
              <a:ahLst/>
              <a:cxnLst/>
              <a:rect l="l" t="t" r="r" b="b"/>
              <a:pathLst>
                <a:path w="1141" h="1128" extrusionOk="0">
                  <a:moveTo>
                    <a:pt x="565" y="0"/>
                  </a:moveTo>
                  <a:lnTo>
                    <a:pt x="462" y="13"/>
                  </a:lnTo>
                  <a:lnTo>
                    <a:pt x="347" y="38"/>
                  </a:lnTo>
                  <a:lnTo>
                    <a:pt x="257" y="90"/>
                  </a:lnTo>
                  <a:lnTo>
                    <a:pt x="167" y="167"/>
                  </a:lnTo>
                  <a:lnTo>
                    <a:pt x="103" y="243"/>
                  </a:lnTo>
                  <a:lnTo>
                    <a:pt x="52" y="346"/>
                  </a:lnTo>
                  <a:lnTo>
                    <a:pt x="14" y="448"/>
                  </a:lnTo>
                  <a:lnTo>
                    <a:pt x="1" y="564"/>
                  </a:lnTo>
                  <a:lnTo>
                    <a:pt x="14" y="679"/>
                  </a:lnTo>
                  <a:lnTo>
                    <a:pt x="52" y="781"/>
                  </a:lnTo>
                  <a:lnTo>
                    <a:pt x="103" y="884"/>
                  </a:lnTo>
                  <a:lnTo>
                    <a:pt x="167" y="973"/>
                  </a:lnTo>
                  <a:lnTo>
                    <a:pt x="257" y="1037"/>
                  </a:lnTo>
                  <a:lnTo>
                    <a:pt x="347" y="1089"/>
                  </a:lnTo>
                  <a:lnTo>
                    <a:pt x="462" y="1127"/>
                  </a:lnTo>
                  <a:lnTo>
                    <a:pt x="680" y="1127"/>
                  </a:lnTo>
                  <a:lnTo>
                    <a:pt x="795" y="1089"/>
                  </a:lnTo>
                  <a:lnTo>
                    <a:pt x="885" y="1037"/>
                  </a:lnTo>
                  <a:lnTo>
                    <a:pt x="974" y="973"/>
                  </a:lnTo>
                  <a:lnTo>
                    <a:pt x="1038" y="884"/>
                  </a:lnTo>
                  <a:lnTo>
                    <a:pt x="1090" y="781"/>
                  </a:lnTo>
                  <a:lnTo>
                    <a:pt x="1128" y="679"/>
                  </a:lnTo>
                  <a:lnTo>
                    <a:pt x="1141" y="564"/>
                  </a:lnTo>
                  <a:lnTo>
                    <a:pt x="1128" y="448"/>
                  </a:lnTo>
                  <a:lnTo>
                    <a:pt x="1090" y="346"/>
                  </a:lnTo>
                  <a:lnTo>
                    <a:pt x="1038" y="243"/>
                  </a:lnTo>
                  <a:lnTo>
                    <a:pt x="974" y="167"/>
                  </a:lnTo>
                  <a:lnTo>
                    <a:pt x="885" y="90"/>
                  </a:lnTo>
                  <a:lnTo>
                    <a:pt x="795" y="38"/>
                  </a:lnTo>
                  <a:lnTo>
                    <a:pt x="680" y="13"/>
                  </a:lnTo>
                  <a:lnTo>
                    <a:pt x="5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8"/>
            <p:cNvSpPr/>
            <p:nvPr/>
          </p:nvSpPr>
          <p:spPr>
            <a:xfrm>
              <a:off x="1819667" y="1563649"/>
              <a:ext cx="194292" cy="193689"/>
            </a:xfrm>
            <a:custGeom>
              <a:avLst/>
              <a:gdLst/>
              <a:ahLst/>
              <a:cxnLst/>
              <a:rect l="l" t="t" r="r" b="b"/>
              <a:pathLst>
                <a:path w="3869" h="3857" extrusionOk="0">
                  <a:moveTo>
                    <a:pt x="1935" y="1"/>
                  </a:moveTo>
                  <a:lnTo>
                    <a:pt x="1743" y="14"/>
                  </a:lnTo>
                  <a:lnTo>
                    <a:pt x="1551" y="39"/>
                  </a:lnTo>
                  <a:lnTo>
                    <a:pt x="1358" y="91"/>
                  </a:lnTo>
                  <a:lnTo>
                    <a:pt x="1179" y="155"/>
                  </a:lnTo>
                  <a:lnTo>
                    <a:pt x="1013" y="231"/>
                  </a:lnTo>
                  <a:lnTo>
                    <a:pt x="859" y="321"/>
                  </a:lnTo>
                  <a:lnTo>
                    <a:pt x="705" y="436"/>
                  </a:lnTo>
                  <a:lnTo>
                    <a:pt x="577" y="564"/>
                  </a:lnTo>
                  <a:lnTo>
                    <a:pt x="449" y="705"/>
                  </a:lnTo>
                  <a:lnTo>
                    <a:pt x="334" y="846"/>
                  </a:lnTo>
                  <a:lnTo>
                    <a:pt x="244" y="1013"/>
                  </a:lnTo>
                  <a:lnTo>
                    <a:pt x="154" y="1179"/>
                  </a:lnTo>
                  <a:lnTo>
                    <a:pt x="90" y="1359"/>
                  </a:lnTo>
                  <a:lnTo>
                    <a:pt x="39" y="1538"/>
                  </a:lnTo>
                  <a:lnTo>
                    <a:pt x="14" y="1730"/>
                  </a:lnTo>
                  <a:lnTo>
                    <a:pt x="1" y="1922"/>
                  </a:lnTo>
                  <a:lnTo>
                    <a:pt x="14" y="2127"/>
                  </a:lnTo>
                  <a:lnTo>
                    <a:pt x="39" y="2319"/>
                  </a:lnTo>
                  <a:lnTo>
                    <a:pt x="90" y="2498"/>
                  </a:lnTo>
                  <a:lnTo>
                    <a:pt x="154" y="2678"/>
                  </a:lnTo>
                  <a:lnTo>
                    <a:pt x="244" y="2844"/>
                  </a:lnTo>
                  <a:lnTo>
                    <a:pt x="334" y="3011"/>
                  </a:lnTo>
                  <a:lnTo>
                    <a:pt x="449" y="3152"/>
                  </a:lnTo>
                  <a:lnTo>
                    <a:pt x="577" y="3293"/>
                  </a:lnTo>
                  <a:lnTo>
                    <a:pt x="705" y="3421"/>
                  </a:lnTo>
                  <a:lnTo>
                    <a:pt x="859" y="3523"/>
                  </a:lnTo>
                  <a:lnTo>
                    <a:pt x="1013" y="3626"/>
                  </a:lnTo>
                  <a:lnTo>
                    <a:pt x="1179" y="3702"/>
                  </a:lnTo>
                  <a:lnTo>
                    <a:pt x="1358" y="3766"/>
                  </a:lnTo>
                  <a:lnTo>
                    <a:pt x="1551" y="3818"/>
                  </a:lnTo>
                  <a:lnTo>
                    <a:pt x="1743" y="3843"/>
                  </a:lnTo>
                  <a:lnTo>
                    <a:pt x="1935" y="3856"/>
                  </a:lnTo>
                  <a:lnTo>
                    <a:pt x="2127" y="3843"/>
                  </a:lnTo>
                  <a:lnTo>
                    <a:pt x="2319" y="3818"/>
                  </a:lnTo>
                  <a:lnTo>
                    <a:pt x="2511" y="3766"/>
                  </a:lnTo>
                  <a:lnTo>
                    <a:pt x="2690" y="3702"/>
                  </a:lnTo>
                  <a:lnTo>
                    <a:pt x="2857" y="3626"/>
                  </a:lnTo>
                  <a:lnTo>
                    <a:pt x="3011" y="3523"/>
                  </a:lnTo>
                  <a:lnTo>
                    <a:pt x="3164" y="3421"/>
                  </a:lnTo>
                  <a:lnTo>
                    <a:pt x="3292" y="3293"/>
                  </a:lnTo>
                  <a:lnTo>
                    <a:pt x="3420" y="3152"/>
                  </a:lnTo>
                  <a:lnTo>
                    <a:pt x="3536" y="3011"/>
                  </a:lnTo>
                  <a:lnTo>
                    <a:pt x="3625" y="2844"/>
                  </a:lnTo>
                  <a:lnTo>
                    <a:pt x="3715" y="2678"/>
                  </a:lnTo>
                  <a:lnTo>
                    <a:pt x="3779" y="2498"/>
                  </a:lnTo>
                  <a:lnTo>
                    <a:pt x="3830" y="2319"/>
                  </a:lnTo>
                  <a:lnTo>
                    <a:pt x="3856" y="2127"/>
                  </a:lnTo>
                  <a:lnTo>
                    <a:pt x="3869" y="1922"/>
                  </a:lnTo>
                  <a:lnTo>
                    <a:pt x="3856" y="1730"/>
                  </a:lnTo>
                  <a:lnTo>
                    <a:pt x="3830" y="1538"/>
                  </a:lnTo>
                  <a:lnTo>
                    <a:pt x="3779" y="1359"/>
                  </a:lnTo>
                  <a:lnTo>
                    <a:pt x="3715" y="1179"/>
                  </a:lnTo>
                  <a:lnTo>
                    <a:pt x="3625" y="1013"/>
                  </a:lnTo>
                  <a:lnTo>
                    <a:pt x="3536" y="846"/>
                  </a:lnTo>
                  <a:lnTo>
                    <a:pt x="3420" y="705"/>
                  </a:lnTo>
                  <a:lnTo>
                    <a:pt x="3292" y="564"/>
                  </a:lnTo>
                  <a:lnTo>
                    <a:pt x="3164" y="436"/>
                  </a:lnTo>
                  <a:lnTo>
                    <a:pt x="3011" y="321"/>
                  </a:lnTo>
                  <a:lnTo>
                    <a:pt x="2857" y="231"/>
                  </a:lnTo>
                  <a:lnTo>
                    <a:pt x="2690" y="155"/>
                  </a:lnTo>
                  <a:lnTo>
                    <a:pt x="2511" y="91"/>
                  </a:lnTo>
                  <a:lnTo>
                    <a:pt x="2319" y="39"/>
                  </a:lnTo>
                  <a:lnTo>
                    <a:pt x="2127" y="14"/>
                  </a:lnTo>
                  <a:lnTo>
                    <a:pt x="1935"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8"/>
            <p:cNvSpPr/>
            <p:nvPr/>
          </p:nvSpPr>
          <p:spPr>
            <a:xfrm>
              <a:off x="2199807" y="1403508"/>
              <a:ext cx="150552" cy="149899"/>
            </a:xfrm>
            <a:custGeom>
              <a:avLst/>
              <a:gdLst/>
              <a:ahLst/>
              <a:cxnLst/>
              <a:rect l="l" t="t" r="r" b="b"/>
              <a:pathLst>
                <a:path w="2998" h="2985" extrusionOk="0">
                  <a:moveTo>
                    <a:pt x="1345" y="1"/>
                  </a:moveTo>
                  <a:lnTo>
                    <a:pt x="1191" y="26"/>
                  </a:lnTo>
                  <a:lnTo>
                    <a:pt x="1050" y="65"/>
                  </a:lnTo>
                  <a:lnTo>
                    <a:pt x="910" y="116"/>
                  </a:lnTo>
                  <a:lnTo>
                    <a:pt x="782" y="180"/>
                  </a:lnTo>
                  <a:lnTo>
                    <a:pt x="666" y="257"/>
                  </a:lnTo>
                  <a:lnTo>
                    <a:pt x="551" y="334"/>
                  </a:lnTo>
                  <a:lnTo>
                    <a:pt x="436" y="436"/>
                  </a:lnTo>
                  <a:lnTo>
                    <a:pt x="346" y="539"/>
                  </a:lnTo>
                  <a:lnTo>
                    <a:pt x="256" y="654"/>
                  </a:lnTo>
                  <a:lnTo>
                    <a:pt x="180" y="782"/>
                  </a:lnTo>
                  <a:lnTo>
                    <a:pt x="115" y="910"/>
                  </a:lnTo>
                  <a:lnTo>
                    <a:pt x="64" y="1051"/>
                  </a:lnTo>
                  <a:lnTo>
                    <a:pt x="26" y="1192"/>
                  </a:lnTo>
                  <a:lnTo>
                    <a:pt x="13" y="1333"/>
                  </a:lnTo>
                  <a:lnTo>
                    <a:pt x="0" y="1486"/>
                  </a:lnTo>
                  <a:lnTo>
                    <a:pt x="13" y="1640"/>
                  </a:lnTo>
                  <a:lnTo>
                    <a:pt x="26" y="1794"/>
                  </a:lnTo>
                  <a:lnTo>
                    <a:pt x="64" y="1935"/>
                  </a:lnTo>
                  <a:lnTo>
                    <a:pt x="115" y="2076"/>
                  </a:lnTo>
                  <a:lnTo>
                    <a:pt x="180" y="2204"/>
                  </a:lnTo>
                  <a:lnTo>
                    <a:pt x="256" y="2332"/>
                  </a:lnTo>
                  <a:lnTo>
                    <a:pt x="346" y="2447"/>
                  </a:lnTo>
                  <a:lnTo>
                    <a:pt x="436" y="2550"/>
                  </a:lnTo>
                  <a:lnTo>
                    <a:pt x="551" y="2652"/>
                  </a:lnTo>
                  <a:lnTo>
                    <a:pt x="666" y="2729"/>
                  </a:lnTo>
                  <a:lnTo>
                    <a:pt x="782" y="2806"/>
                  </a:lnTo>
                  <a:lnTo>
                    <a:pt x="910" y="2870"/>
                  </a:lnTo>
                  <a:lnTo>
                    <a:pt x="1050" y="2921"/>
                  </a:lnTo>
                  <a:lnTo>
                    <a:pt x="1191" y="2959"/>
                  </a:lnTo>
                  <a:lnTo>
                    <a:pt x="1345" y="2985"/>
                  </a:lnTo>
                  <a:lnTo>
                    <a:pt x="1652" y="2985"/>
                  </a:lnTo>
                  <a:lnTo>
                    <a:pt x="1793" y="2959"/>
                  </a:lnTo>
                  <a:lnTo>
                    <a:pt x="1947" y="2921"/>
                  </a:lnTo>
                  <a:lnTo>
                    <a:pt x="2075" y="2870"/>
                  </a:lnTo>
                  <a:lnTo>
                    <a:pt x="2216" y="2806"/>
                  </a:lnTo>
                  <a:lnTo>
                    <a:pt x="2331" y="2729"/>
                  </a:lnTo>
                  <a:lnTo>
                    <a:pt x="2447" y="2652"/>
                  </a:lnTo>
                  <a:lnTo>
                    <a:pt x="2549" y="2550"/>
                  </a:lnTo>
                  <a:lnTo>
                    <a:pt x="2651" y="2447"/>
                  </a:lnTo>
                  <a:lnTo>
                    <a:pt x="2741" y="2332"/>
                  </a:lnTo>
                  <a:lnTo>
                    <a:pt x="2818" y="2204"/>
                  </a:lnTo>
                  <a:lnTo>
                    <a:pt x="2882" y="2076"/>
                  </a:lnTo>
                  <a:lnTo>
                    <a:pt x="2920" y="1935"/>
                  </a:lnTo>
                  <a:lnTo>
                    <a:pt x="2959" y="1794"/>
                  </a:lnTo>
                  <a:lnTo>
                    <a:pt x="2984" y="1640"/>
                  </a:lnTo>
                  <a:lnTo>
                    <a:pt x="2997" y="1486"/>
                  </a:lnTo>
                  <a:lnTo>
                    <a:pt x="2984" y="1333"/>
                  </a:lnTo>
                  <a:lnTo>
                    <a:pt x="2959" y="1192"/>
                  </a:lnTo>
                  <a:lnTo>
                    <a:pt x="2920" y="1051"/>
                  </a:lnTo>
                  <a:lnTo>
                    <a:pt x="2882" y="910"/>
                  </a:lnTo>
                  <a:lnTo>
                    <a:pt x="2818" y="782"/>
                  </a:lnTo>
                  <a:lnTo>
                    <a:pt x="2741" y="654"/>
                  </a:lnTo>
                  <a:lnTo>
                    <a:pt x="2651" y="539"/>
                  </a:lnTo>
                  <a:lnTo>
                    <a:pt x="2549" y="436"/>
                  </a:lnTo>
                  <a:lnTo>
                    <a:pt x="2447" y="334"/>
                  </a:lnTo>
                  <a:lnTo>
                    <a:pt x="2331" y="257"/>
                  </a:lnTo>
                  <a:lnTo>
                    <a:pt x="2216" y="180"/>
                  </a:lnTo>
                  <a:lnTo>
                    <a:pt x="2075" y="116"/>
                  </a:lnTo>
                  <a:lnTo>
                    <a:pt x="1947" y="65"/>
                  </a:lnTo>
                  <a:lnTo>
                    <a:pt x="1793" y="26"/>
                  </a:lnTo>
                  <a:lnTo>
                    <a:pt x="1652"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8"/>
            <p:cNvSpPr/>
            <p:nvPr/>
          </p:nvSpPr>
          <p:spPr>
            <a:xfrm>
              <a:off x="2238373" y="1441472"/>
              <a:ext cx="73368" cy="73368"/>
            </a:xfrm>
            <a:custGeom>
              <a:avLst/>
              <a:gdLst/>
              <a:ahLst/>
              <a:cxnLst/>
              <a:rect l="l" t="t" r="r" b="b"/>
              <a:pathLst>
                <a:path w="1461" h="1461" extrusionOk="0">
                  <a:moveTo>
                    <a:pt x="731" y="0"/>
                  </a:moveTo>
                  <a:lnTo>
                    <a:pt x="577" y="26"/>
                  </a:lnTo>
                  <a:lnTo>
                    <a:pt x="449" y="64"/>
                  </a:lnTo>
                  <a:lnTo>
                    <a:pt x="321" y="128"/>
                  </a:lnTo>
                  <a:lnTo>
                    <a:pt x="218" y="218"/>
                  </a:lnTo>
                  <a:lnTo>
                    <a:pt x="129" y="333"/>
                  </a:lnTo>
                  <a:lnTo>
                    <a:pt x="52" y="449"/>
                  </a:lnTo>
                  <a:lnTo>
                    <a:pt x="14" y="590"/>
                  </a:lnTo>
                  <a:lnTo>
                    <a:pt x="1" y="730"/>
                  </a:lnTo>
                  <a:lnTo>
                    <a:pt x="14" y="884"/>
                  </a:lnTo>
                  <a:lnTo>
                    <a:pt x="52" y="1025"/>
                  </a:lnTo>
                  <a:lnTo>
                    <a:pt x="129" y="1140"/>
                  </a:lnTo>
                  <a:lnTo>
                    <a:pt x="218" y="1256"/>
                  </a:lnTo>
                  <a:lnTo>
                    <a:pt x="321" y="1345"/>
                  </a:lnTo>
                  <a:lnTo>
                    <a:pt x="449" y="1409"/>
                  </a:lnTo>
                  <a:lnTo>
                    <a:pt x="577" y="1448"/>
                  </a:lnTo>
                  <a:lnTo>
                    <a:pt x="731" y="1461"/>
                  </a:lnTo>
                  <a:lnTo>
                    <a:pt x="872" y="1448"/>
                  </a:lnTo>
                  <a:lnTo>
                    <a:pt x="1013" y="1409"/>
                  </a:lnTo>
                  <a:lnTo>
                    <a:pt x="1141" y="1345"/>
                  </a:lnTo>
                  <a:lnTo>
                    <a:pt x="1243" y="1256"/>
                  </a:lnTo>
                  <a:lnTo>
                    <a:pt x="1333" y="1140"/>
                  </a:lnTo>
                  <a:lnTo>
                    <a:pt x="1397" y="1025"/>
                  </a:lnTo>
                  <a:lnTo>
                    <a:pt x="1448" y="884"/>
                  </a:lnTo>
                  <a:lnTo>
                    <a:pt x="1461" y="730"/>
                  </a:lnTo>
                  <a:lnTo>
                    <a:pt x="1448" y="590"/>
                  </a:lnTo>
                  <a:lnTo>
                    <a:pt x="1397" y="449"/>
                  </a:lnTo>
                  <a:lnTo>
                    <a:pt x="1333" y="333"/>
                  </a:lnTo>
                  <a:lnTo>
                    <a:pt x="1243" y="218"/>
                  </a:lnTo>
                  <a:lnTo>
                    <a:pt x="1141" y="128"/>
                  </a:lnTo>
                  <a:lnTo>
                    <a:pt x="1013" y="64"/>
                  </a:lnTo>
                  <a:lnTo>
                    <a:pt x="872" y="26"/>
                  </a:lnTo>
                  <a:lnTo>
                    <a:pt x="7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8"/>
            <p:cNvSpPr/>
            <p:nvPr/>
          </p:nvSpPr>
          <p:spPr>
            <a:xfrm>
              <a:off x="1865364" y="1608693"/>
              <a:ext cx="102946" cy="102946"/>
            </a:xfrm>
            <a:custGeom>
              <a:avLst/>
              <a:gdLst/>
              <a:ahLst/>
              <a:cxnLst/>
              <a:rect l="l" t="t" r="r" b="b"/>
              <a:pathLst>
                <a:path w="2050" h="2050" extrusionOk="0">
                  <a:moveTo>
                    <a:pt x="1025" y="0"/>
                  </a:moveTo>
                  <a:lnTo>
                    <a:pt x="922" y="13"/>
                  </a:lnTo>
                  <a:lnTo>
                    <a:pt x="820" y="26"/>
                  </a:lnTo>
                  <a:lnTo>
                    <a:pt x="717" y="52"/>
                  </a:lnTo>
                  <a:lnTo>
                    <a:pt x="628" y="77"/>
                  </a:lnTo>
                  <a:lnTo>
                    <a:pt x="538" y="129"/>
                  </a:lnTo>
                  <a:lnTo>
                    <a:pt x="448" y="180"/>
                  </a:lnTo>
                  <a:lnTo>
                    <a:pt x="372" y="231"/>
                  </a:lnTo>
                  <a:lnTo>
                    <a:pt x="295" y="308"/>
                  </a:lnTo>
                  <a:lnTo>
                    <a:pt x="231" y="372"/>
                  </a:lnTo>
                  <a:lnTo>
                    <a:pt x="179" y="462"/>
                  </a:lnTo>
                  <a:lnTo>
                    <a:pt x="128" y="538"/>
                  </a:lnTo>
                  <a:lnTo>
                    <a:pt x="77" y="628"/>
                  </a:lnTo>
                  <a:lnTo>
                    <a:pt x="39" y="718"/>
                  </a:lnTo>
                  <a:lnTo>
                    <a:pt x="13" y="820"/>
                  </a:lnTo>
                  <a:lnTo>
                    <a:pt x="0" y="923"/>
                  </a:lnTo>
                  <a:lnTo>
                    <a:pt x="0" y="1025"/>
                  </a:lnTo>
                  <a:lnTo>
                    <a:pt x="0" y="1140"/>
                  </a:lnTo>
                  <a:lnTo>
                    <a:pt x="13" y="1230"/>
                  </a:lnTo>
                  <a:lnTo>
                    <a:pt x="39" y="1332"/>
                  </a:lnTo>
                  <a:lnTo>
                    <a:pt x="77" y="1435"/>
                  </a:lnTo>
                  <a:lnTo>
                    <a:pt x="128" y="1525"/>
                  </a:lnTo>
                  <a:lnTo>
                    <a:pt x="179" y="1601"/>
                  </a:lnTo>
                  <a:lnTo>
                    <a:pt x="231" y="1678"/>
                  </a:lnTo>
                  <a:lnTo>
                    <a:pt x="295" y="1755"/>
                  </a:lnTo>
                  <a:lnTo>
                    <a:pt x="372" y="1819"/>
                  </a:lnTo>
                  <a:lnTo>
                    <a:pt x="448" y="1883"/>
                  </a:lnTo>
                  <a:lnTo>
                    <a:pt x="538" y="1934"/>
                  </a:lnTo>
                  <a:lnTo>
                    <a:pt x="628" y="1973"/>
                  </a:lnTo>
                  <a:lnTo>
                    <a:pt x="717" y="2011"/>
                  </a:lnTo>
                  <a:lnTo>
                    <a:pt x="820" y="2037"/>
                  </a:lnTo>
                  <a:lnTo>
                    <a:pt x="922" y="2050"/>
                  </a:lnTo>
                  <a:lnTo>
                    <a:pt x="1127" y="2050"/>
                  </a:lnTo>
                  <a:lnTo>
                    <a:pt x="1230" y="2037"/>
                  </a:lnTo>
                  <a:lnTo>
                    <a:pt x="1332" y="2011"/>
                  </a:lnTo>
                  <a:lnTo>
                    <a:pt x="1422" y="1973"/>
                  </a:lnTo>
                  <a:lnTo>
                    <a:pt x="1511" y="1934"/>
                  </a:lnTo>
                  <a:lnTo>
                    <a:pt x="1601" y="1883"/>
                  </a:lnTo>
                  <a:lnTo>
                    <a:pt x="1678" y="1819"/>
                  </a:lnTo>
                  <a:lnTo>
                    <a:pt x="1755" y="1755"/>
                  </a:lnTo>
                  <a:lnTo>
                    <a:pt x="1819" y="1678"/>
                  </a:lnTo>
                  <a:lnTo>
                    <a:pt x="1870" y="1601"/>
                  </a:lnTo>
                  <a:lnTo>
                    <a:pt x="1921" y="1525"/>
                  </a:lnTo>
                  <a:lnTo>
                    <a:pt x="1973" y="1435"/>
                  </a:lnTo>
                  <a:lnTo>
                    <a:pt x="2011" y="1332"/>
                  </a:lnTo>
                  <a:lnTo>
                    <a:pt x="2037" y="1230"/>
                  </a:lnTo>
                  <a:lnTo>
                    <a:pt x="2049" y="1140"/>
                  </a:lnTo>
                  <a:lnTo>
                    <a:pt x="2049" y="1025"/>
                  </a:lnTo>
                  <a:lnTo>
                    <a:pt x="2049" y="923"/>
                  </a:lnTo>
                  <a:lnTo>
                    <a:pt x="2037" y="820"/>
                  </a:lnTo>
                  <a:lnTo>
                    <a:pt x="2011" y="718"/>
                  </a:lnTo>
                  <a:lnTo>
                    <a:pt x="1973" y="628"/>
                  </a:lnTo>
                  <a:lnTo>
                    <a:pt x="1921" y="538"/>
                  </a:lnTo>
                  <a:lnTo>
                    <a:pt x="1870" y="462"/>
                  </a:lnTo>
                  <a:lnTo>
                    <a:pt x="1819" y="372"/>
                  </a:lnTo>
                  <a:lnTo>
                    <a:pt x="1755" y="308"/>
                  </a:lnTo>
                  <a:lnTo>
                    <a:pt x="1678" y="231"/>
                  </a:lnTo>
                  <a:lnTo>
                    <a:pt x="1601" y="180"/>
                  </a:lnTo>
                  <a:lnTo>
                    <a:pt x="1511" y="129"/>
                  </a:lnTo>
                  <a:lnTo>
                    <a:pt x="1422" y="77"/>
                  </a:lnTo>
                  <a:lnTo>
                    <a:pt x="1332" y="52"/>
                  </a:lnTo>
                  <a:lnTo>
                    <a:pt x="1230" y="26"/>
                  </a:lnTo>
                  <a:lnTo>
                    <a:pt x="1127" y="13"/>
                  </a:ln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8"/>
            <p:cNvSpPr/>
            <p:nvPr/>
          </p:nvSpPr>
          <p:spPr>
            <a:xfrm>
              <a:off x="2368937" y="1631843"/>
              <a:ext cx="260528" cy="260528"/>
            </a:xfrm>
            <a:custGeom>
              <a:avLst/>
              <a:gdLst/>
              <a:ahLst/>
              <a:cxnLst/>
              <a:rect l="l" t="t" r="r" b="b"/>
              <a:pathLst>
                <a:path w="5188" h="5188" extrusionOk="0">
                  <a:moveTo>
                    <a:pt x="2601" y="1"/>
                  </a:moveTo>
                  <a:lnTo>
                    <a:pt x="2332" y="13"/>
                  </a:lnTo>
                  <a:lnTo>
                    <a:pt x="2076" y="52"/>
                  </a:lnTo>
                  <a:lnTo>
                    <a:pt x="1832" y="116"/>
                  </a:lnTo>
                  <a:lnTo>
                    <a:pt x="1589" y="205"/>
                  </a:lnTo>
                  <a:lnTo>
                    <a:pt x="1358" y="321"/>
                  </a:lnTo>
                  <a:lnTo>
                    <a:pt x="1153" y="449"/>
                  </a:lnTo>
                  <a:lnTo>
                    <a:pt x="948" y="590"/>
                  </a:lnTo>
                  <a:lnTo>
                    <a:pt x="769" y="769"/>
                  </a:lnTo>
                  <a:lnTo>
                    <a:pt x="603" y="948"/>
                  </a:lnTo>
                  <a:lnTo>
                    <a:pt x="449" y="1140"/>
                  </a:lnTo>
                  <a:lnTo>
                    <a:pt x="321" y="1358"/>
                  </a:lnTo>
                  <a:lnTo>
                    <a:pt x="206" y="1589"/>
                  </a:lnTo>
                  <a:lnTo>
                    <a:pt x="129" y="1819"/>
                  </a:lnTo>
                  <a:lnTo>
                    <a:pt x="65" y="2075"/>
                  </a:lnTo>
                  <a:lnTo>
                    <a:pt x="13" y="2332"/>
                  </a:lnTo>
                  <a:lnTo>
                    <a:pt x="1" y="2601"/>
                  </a:lnTo>
                  <a:lnTo>
                    <a:pt x="13" y="2857"/>
                  </a:lnTo>
                  <a:lnTo>
                    <a:pt x="65" y="3126"/>
                  </a:lnTo>
                  <a:lnTo>
                    <a:pt x="129" y="3369"/>
                  </a:lnTo>
                  <a:lnTo>
                    <a:pt x="206" y="3612"/>
                  </a:lnTo>
                  <a:lnTo>
                    <a:pt x="321" y="3830"/>
                  </a:lnTo>
                  <a:lnTo>
                    <a:pt x="449" y="4048"/>
                  </a:lnTo>
                  <a:lnTo>
                    <a:pt x="603" y="4253"/>
                  </a:lnTo>
                  <a:lnTo>
                    <a:pt x="769" y="4432"/>
                  </a:lnTo>
                  <a:lnTo>
                    <a:pt x="948" y="4599"/>
                  </a:lnTo>
                  <a:lnTo>
                    <a:pt x="1153" y="4752"/>
                  </a:lnTo>
                  <a:lnTo>
                    <a:pt x="1358" y="4880"/>
                  </a:lnTo>
                  <a:lnTo>
                    <a:pt x="1589" y="4983"/>
                  </a:lnTo>
                  <a:lnTo>
                    <a:pt x="1832" y="5072"/>
                  </a:lnTo>
                  <a:lnTo>
                    <a:pt x="2076" y="5137"/>
                  </a:lnTo>
                  <a:lnTo>
                    <a:pt x="2332" y="5175"/>
                  </a:lnTo>
                  <a:lnTo>
                    <a:pt x="2601" y="5188"/>
                  </a:lnTo>
                  <a:lnTo>
                    <a:pt x="2870" y="5175"/>
                  </a:lnTo>
                  <a:lnTo>
                    <a:pt x="3126" y="5137"/>
                  </a:lnTo>
                  <a:lnTo>
                    <a:pt x="3369" y="5072"/>
                  </a:lnTo>
                  <a:lnTo>
                    <a:pt x="3613" y="4983"/>
                  </a:lnTo>
                  <a:lnTo>
                    <a:pt x="3830" y="4880"/>
                  </a:lnTo>
                  <a:lnTo>
                    <a:pt x="4048" y="4752"/>
                  </a:lnTo>
                  <a:lnTo>
                    <a:pt x="4253" y="4599"/>
                  </a:lnTo>
                  <a:lnTo>
                    <a:pt x="4432" y="4432"/>
                  </a:lnTo>
                  <a:lnTo>
                    <a:pt x="4599" y="4253"/>
                  </a:lnTo>
                  <a:lnTo>
                    <a:pt x="4752" y="4048"/>
                  </a:lnTo>
                  <a:lnTo>
                    <a:pt x="4880" y="3830"/>
                  </a:lnTo>
                  <a:lnTo>
                    <a:pt x="4996" y="3612"/>
                  </a:lnTo>
                  <a:lnTo>
                    <a:pt x="5073" y="3369"/>
                  </a:lnTo>
                  <a:lnTo>
                    <a:pt x="5137" y="3126"/>
                  </a:lnTo>
                  <a:lnTo>
                    <a:pt x="5175" y="2857"/>
                  </a:lnTo>
                  <a:lnTo>
                    <a:pt x="5188" y="2601"/>
                  </a:lnTo>
                  <a:lnTo>
                    <a:pt x="5175" y="2332"/>
                  </a:lnTo>
                  <a:lnTo>
                    <a:pt x="5137" y="2075"/>
                  </a:lnTo>
                  <a:lnTo>
                    <a:pt x="5073" y="1819"/>
                  </a:lnTo>
                  <a:lnTo>
                    <a:pt x="4996" y="1589"/>
                  </a:lnTo>
                  <a:lnTo>
                    <a:pt x="4880" y="1358"/>
                  </a:lnTo>
                  <a:lnTo>
                    <a:pt x="4752" y="1140"/>
                  </a:lnTo>
                  <a:lnTo>
                    <a:pt x="4599" y="948"/>
                  </a:lnTo>
                  <a:lnTo>
                    <a:pt x="4432" y="769"/>
                  </a:lnTo>
                  <a:lnTo>
                    <a:pt x="4253" y="590"/>
                  </a:lnTo>
                  <a:lnTo>
                    <a:pt x="4048" y="449"/>
                  </a:lnTo>
                  <a:lnTo>
                    <a:pt x="3830" y="321"/>
                  </a:lnTo>
                  <a:lnTo>
                    <a:pt x="3613" y="205"/>
                  </a:lnTo>
                  <a:lnTo>
                    <a:pt x="3369" y="116"/>
                  </a:lnTo>
                  <a:lnTo>
                    <a:pt x="3126" y="52"/>
                  </a:lnTo>
                  <a:lnTo>
                    <a:pt x="2870" y="13"/>
                  </a:lnTo>
                  <a:lnTo>
                    <a:pt x="2601"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8"/>
            <p:cNvSpPr/>
            <p:nvPr/>
          </p:nvSpPr>
          <p:spPr>
            <a:xfrm>
              <a:off x="2452547" y="1715454"/>
              <a:ext cx="93957" cy="93304"/>
            </a:xfrm>
            <a:custGeom>
              <a:avLst/>
              <a:gdLst/>
              <a:ahLst/>
              <a:cxnLst/>
              <a:rect l="l" t="t" r="r" b="b"/>
              <a:pathLst>
                <a:path w="1871" h="1858" extrusionOk="0">
                  <a:moveTo>
                    <a:pt x="846" y="1"/>
                  </a:moveTo>
                  <a:lnTo>
                    <a:pt x="744" y="26"/>
                  </a:lnTo>
                  <a:lnTo>
                    <a:pt x="654" y="39"/>
                  </a:lnTo>
                  <a:lnTo>
                    <a:pt x="577" y="77"/>
                  </a:lnTo>
                  <a:lnTo>
                    <a:pt x="487" y="116"/>
                  </a:lnTo>
                  <a:lnTo>
                    <a:pt x="411" y="154"/>
                  </a:lnTo>
                  <a:lnTo>
                    <a:pt x="347" y="218"/>
                  </a:lnTo>
                  <a:lnTo>
                    <a:pt x="282" y="270"/>
                  </a:lnTo>
                  <a:lnTo>
                    <a:pt x="218" y="334"/>
                  </a:lnTo>
                  <a:lnTo>
                    <a:pt x="167" y="410"/>
                  </a:lnTo>
                  <a:lnTo>
                    <a:pt x="116" y="487"/>
                  </a:lnTo>
                  <a:lnTo>
                    <a:pt x="78" y="564"/>
                  </a:lnTo>
                  <a:lnTo>
                    <a:pt x="52" y="654"/>
                  </a:lnTo>
                  <a:lnTo>
                    <a:pt x="26" y="743"/>
                  </a:lnTo>
                  <a:lnTo>
                    <a:pt x="14" y="833"/>
                  </a:lnTo>
                  <a:lnTo>
                    <a:pt x="1" y="936"/>
                  </a:lnTo>
                  <a:lnTo>
                    <a:pt x="14" y="1025"/>
                  </a:lnTo>
                  <a:lnTo>
                    <a:pt x="26" y="1115"/>
                  </a:lnTo>
                  <a:lnTo>
                    <a:pt x="52" y="1205"/>
                  </a:lnTo>
                  <a:lnTo>
                    <a:pt x="78" y="1294"/>
                  </a:lnTo>
                  <a:lnTo>
                    <a:pt x="116" y="1371"/>
                  </a:lnTo>
                  <a:lnTo>
                    <a:pt x="167" y="1448"/>
                  </a:lnTo>
                  <a:lnTo>
                    <a:pt x="218" y="1525"/>
                  </a:lnTo>
                  <a:lnTo>
                    <a:pt x="282" y="1589"/>
                  </a:lnTo>
                  <a:lnTo>
                    <a:pt x="347" y="1653"/>
                  </a:lnTo>
                  <a:lnTo>
                    <a:pt x="411" y="1704"/>
                  </a:lnTo>
                  <a:lnTo>
                    <a:pt x="487" y="1755"/>
                  </a:lnTo>
                  <a:lnTo>
                    <a:pt x="577" y="1794"/>
                  </a:lnTo>
                  <a:lnTo>
                    <a:pt x="654" y="1819"/>
                  </a:lnTo>
                  <a:lnTo>
                    <a:pt x="744" y="1845"/>
                  </a:lnTo>
                  <a:lnTo>
                    <a:pt x="846" y="1858"/>
                  </a:lnTo>
                  <a:lnTo>
                    <a:pt x="1025" y="1858"/>
                  </a:lnTo>
                  <a:lnTo>
                    <a:pt x="1128" y="1845"/>
                  </a:lnTo>
                  <a:lnTo>
                    <a:pt x="1217" y="1819"/>
                  </a:lnTo>
                  <a:lnTo>
                    <a:pt x="1294" y="1794"/>
                  </a:lnTo>
                  <a:lnTo>
                    <a:pt x="1384" y="1755"/>
                  </a:lnTo>
                  <a:lnTo>
                    <a:pt x="1461" y="1704"/>
                  </a:lnTo>
                  <a:lnTo>
                    <a:pt x="1525" y="1653"/>
                  </a:lnTo>
                  <a:lnTo>
                    <a:pt x="1589" y="1589"/>
                  </a:lnTo>
                  <a:lnTo>
                    <a:pt x="1653" y="1525"/>
                  </a:lnTo>
                  <a:lnTo>
                    <a:pt x="1704" y="1448"/>
                  </a:lnTo>
                  <a:lnTo>
                    <a:pt x="1755" y="1371"/>
                  </a:lnTo>
                  <a:lnTo>
                    <a:pt x="1794" y="1294"/>
                  </a:lnTo>
                  <a:lnTo>
                    <a:pt x="1819" y="1205"/>
                  </a:lnTo>
                  <a:lnTo>
                    <a:pt x="1845" y="1115"/>
                  </a:lnTo>
                  <a:lnTo>
                    <a:pt x="1858" y="1025"/>
                  </a:lnTo>
                  <a:lnTo>
                    <a:pt x="1871" y="936"/>
                  </a:lnTo>
                  <a:lnTo>
                    <a:pt x="1858" y="833"/>
                  </a:lnTo>
                  <a:lnTo>
                    <a:pt x="1845" y="743"/>
                  </a:lnTo>
                  <a:lnTo>
                    <a:pt x="1819" y="654"/>
                  </a:lnTo>
                  <a:lnTo>
                    <a:pt x="1794" y="564"/>
                  </a:lnTo>
                  <a:lnTo>
                    <a:pt x="1755" y="487"/>
                  </a:lnTo>
                  <a:lnTo>
                    <a:pt x="1704" y="410"/>
                  </a:lnTo>
                  <a:lnTo>
                    <a:pt x="1653" y="334"/>
                  </a:lnTo>
                  <a:lnTo>
                    <a:pt x="1589" y="270"/>
                  </a:lnTo>
                  <a:lnTo>
                    <a:pt x="1525" y="218"/>
                  </a:lnTo>
                  <a:lnTo>
                    <a:pt x="1461" y="154"/>
                  </a:lnTo>
                  <a:lnTo>
                    <a:pt x="1384" y="116"/>
                  </a:lnTo>
                  <a:lnTo>
                    <a:pt x="1294" y="77"/>
                  </a:lnTo>
                  <a:lnTo>
                    <a:pt x="1217" y="39"/>
                  </a:lnTo>
                  <a:lnTo>
                    <a:pt x="1128" y="26"/>
                  </a:lnTo>
                  <a:lnTo>
                    <a:pt x="10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8"/>
            <p:cNvSpPr/>
            <p:nvPr/>
          </p:nvSpPr>
          <p:spPr>
            <a:xfrm>
              <a:off x="1226658" y="2344469"/>
              <a:ext cx="1965613" cy="679895"/>
            </a:xfrm>
            <a:custGeom>
              <a:avLst/>
              <a:gdLst/>
              <a:ahLst/>
              <a:cxnLst/>
              <a:rect l="l" t="t" r="r" b="b"/>
              <a:pathLst>
                <a:path w="39142" h="13539" extrusionOk="0">
                  <a:moveTo>
                    <a:pt x="3638" y="1"/>
                  </a:moveTo>
                  <a:lnTo>
                    <a:pt x="3446" y="14"/>
                  </a:lnTo>
                  <a:lnTo>
                    <a:pt x="3267" y="26"/>
                  </a:lnTo>
                  <a:lnTo>
                    <a:pt x="3088" y="52"/>
                  </a:lnTo>
                  <a:lnTo>
                    <a:pt x="2908" y="78"/>
                  </a:lnTo>
                  <a:lnTo>
                    <a:pt x="2729" y="116"/>
                  </a:lnTo>
                  <a:lnTo>
                    <a:pt x="2563" y="167"/>
                  </a:lnTo>
                  <a:lnTo>
                    <a:pt x="2383" y="231"/>
                  </a:lnTo>
                  <a:lnTo>
                    <a:pt x="2230" y="295"/>
                  </a:lnTo>
                  <a:lnTo>
                    <a:pt x="2063" y="359"/>
                  </a:lnTo>
                  <a:lnTo>
                    <a:pt x="1909" y="449"/>
                  </a:lnTo>
                  <a:lnTo>
                    <a:pt x="1756" y="526"/>
                  </a:lnTo>
                  <a:lnTo>
                    <a:pt x="1602" y="628"/>
                  </a:lnTo>
                  <a:lnTo>
                    <a:pt x="1461" y="731"/>
                  </a:lnTo>
                  <a:lnTo>
                    <a:pt x="1333" y="833"/>
                  </a:lnTo>
                  <a:lnTo>
                    <a:pt x="1192" y="948"/>
                  </a:lnTo>
                  <a:lnTo>
                    <a:pt x="1064" y="1064"/>
                  </a:lnTo>
                  <a:lnTo>
                    <a:pt x="949" y="1192"/>
                  </a:lnTo>
                  <a:lnTo>
                    <a:pt x="833" y="1333"/>
                  </a:lnTo>
                  <a:lnTo>
                    <a:pt x="731" y="1461"/>
                  </a:lnTo>
                  <a:lnTo>
                    <a:pt x="629" y="1602"/>
                  </a:lnTo>
                  <a:lnTo>
                    <a:pt x="526" y="1755"/>
                  </a:lnTo>
                  <a:lnTo>
                    <a:pt x="449" y="1909"/>
                  </a:lnTo>
                  <a:lnTo>
                    <a:pt x="360" y="2063"/>
                  </a:lnTo>
                  <a:lnTo>
                    <a:pt x="296" y="2229"/>
                  </a:lnTo>
                  <a:lnTo>
                    <a:pt x="231" y="2396"/>
                  </a:lnTo>
                  <a:lnTo>
                    <a:pt x="167" y="2562"/>
                  </a:lnTo>
                  <a:lnTo>
                    <a:pt x="116" y="2729"/>
                  </a:lnTo>
                  <a:lnTo>
                    <a:pt x="78" y="2908"/>
                  </a:lnTo>
                  <a:lnTo>
                    <a:pt x="52" y="3087"/>
                  </a:lnTo>
                  <a:lnTo>
                    <a:pt x="27" y="3267"/>
                  </a:lnTo>
                  <a:lnTo>
                    <a:pt x="14" y="3459"/>
                  </a:lnTo>
                  <a:lnTo>
                    <a:pt x="1" y="3638"/>
                  </a:lnTo>
                  <a:lnTo>
                    <a:pt x="1" y="9901"/>
                  </a:lnTo>
                  <a:lnTo>
                    <a:pt x="14" y="10093"/>
                  </a:lnTo>
                  <a:lnTo>
                    <a:pt x="27" y="10273"/>
                  </a:lnTo>
                  <a:lnTo>
                    <a:pt x="52" y="10465"/>
                  </a:lnTo>
                  <a:lnTo>
                    <a:pt x="78" y="10644"/>
                  </a:lnTo>
                  <a:lnTo>
                    <a:pt x="116" y="10811"/>
                  </a:lnTo>
                  <a:lnTo>
                    <a:pt x="167" y="10990"/>
                  </a:lnTo>
                  <a:lnTo>
                    <a:pt x="231" y="11156"/>
                  </a:lnTo>
                  <a:lnTo>
                    <a:pt x="296" y="11323"/>
                  </a:lnTo>
                  <a:lnTo>
                    <a:pt x="360" y="11477"/>
                  </a:lnTo>
                  <a:lnTo>
                    <a:pt x="449" y="11643"/>
                  </a:lnTo>
                  <a:lnTo>
                    <a:pt x="526" y="11797"/>
                  </a:lnTo>
                  <a:lnTo>
                    <a:pt x="629" y="11938"/>
                  </a:lnTo>
                  <a:lnTo>
                    <a:pt x="731" y="12079"/>
                  </a:lnTo>
                  <a:lnTo>
                    <a:pt x="833" y="12219"/>
                  </a:lnTo>
                  <a:lnTo>
                    <a:pt x="949" y="12348"/>
                  </a:lnTo>
                  <a:lnTo>
                    <a:pt x="1064" y="12476"/>
                  </a:lnTo>
                  <a:lnTo>
                    <a:pt x="1192" y="12591"/>
                  </a:lnTo>
                  <a:lnTo>
                    <a:pt x="1333" y="12706"/>
                  </a:lnTo>
                  <a:lnTo>
                    <a:pt x="1461" y="12821"/>
                  </a:lnTo>
                  <a:lnTo>
                    <a:pt x="1602" y="12924"/>
                  </a:lnTo>
                  <a:lnTo>
                    <a:pt x="1756" y="13014"/>
                  </a:lnTo>
                  <a:lnTo>
                    <a:pt x="1909" y="13103"/>
                  </a:lnTo>
                  <a:lnTo>
                    <a:pt x="2063" y="13180"/>
                  </a:lnTo>
                  <a:lnTo>
                    <a:pt x="2230" y="13257"/>
                  </a:lnTo>
                  <a:lnTo>
                    <a:pt x="2383" y="13321"/>
                  </a:lnTo>
                  <a:lnTo>
                    <a:pt x="2563" y="13372"/>
                  </a:lnTo>
                  <a:lnTo>
                    <a:pt x="2729" y="13423"/>
                  </a:lnTo>
                  <a:lnTo>
                    <a:pt x="2908" y="13462"/>
                  </a:lnTo>
                  <a:lnTo>
                    <a:pt x="3088" y="13500"/>
                  </a:lnTo>
                  <a:lnTo>
                    <a:pt x="3267" y="13526"/>
                  </a:lnTo>
                  <a:lnTo>
                    <a:pt x="3446" y="13539"/>
                  </a:lnTo>
                  <a:lnTo>
                    <a:pt x="35696" y="13539"/>
                  </a:lnTo>
                  <a:lnTo>
                    <a:pt x="35889" y="13526"/>
                  </a:lnTo>
                  <a:lnTo>
                    <a:pt x="36068" y="13500"/>
                  </a:lnTo>
                  <a:lnTo>
                    <a:pt x="36247" y="13462"/>
                  </a:lnTo>
                  <a:lnTo>
                    <a:pt x="36414" y="13423"/>
                  </a:lnTo>
                  <a:lnTo>
                    <a:pt x="36593" y="13372"/>
                  </a:lnTo>
                  <a:lnTo>
                    <a:pt x="36759" y="13321"/>
                  </a:lnTo>
                  <a:lnTo>
                    <a:pt x="36926" y="13257"/>
                  </a:lnTo>
                  <a:lnTo>
                    <a:pt x="37092" y="13180"/>
                  </a:lnTo>
                  <a:lnTo>
                    <a:pt x="37246" y="13103"/>
                  </a:lnTo>
                  <a:lnTo>
                    <a:pt x="37400" y="13014"/>
                  </a:lnTo>
                  <a:lnTo>
                    <a:pt x="37541" y="12924"/>
                  </a:lnTo>
                  <a:lnTo>
                    <a:pt x="37682" y="12821"/>
                  </a:lnTo>
                  <a:lnTo>
                    <a:pt x="37823" y="12706"/>
                  </a:lnTo>
                  <a:lnTo>
                    <a:pt x="37951" y="12591"/>
                  </a:lnTo>
                  <a:lnTo>
                    <a:pt x="38079" y="12476"/>
                  </a:lnTo>
                  <a:lnTo>
                    <a:pt x="38207" y="12348"/>
                  </a:lnTo>
                  <a:lnTo>
                    <a:pt x="38322" y="12219"/>
                  </a:lnTo>
                  <a:lnTo>
                    <a:pt x="38424" y="12079"/>
                  </a:lnTo>
                  <a:lnTo>
                    <a:pt x="38527" y="11938"/>
                  </a:lnTo>
                  <a:lnTo>
                    <a:pt x="38617" y="11797"/>
                  </a:lnTo>
                  <a:lnTo>
                    <a:pt x="38706" y="11643"/>
                  </a:lnTo>
                  <a:lnTo>
                    <a:pt x="38783" y="11477"/>
                  </a:lnTo>
                  <a:lnTo>
                    <a:pt x="38860" y="11323"/>
                  </a:lnTo>
                  <a:lnTo>
                    <a:pt x="38924" y="11156"/>
                  </a:lnTo>
                  <a:lnTo>
                    <a:pt x="38988" y="10990"/>
                  </a:lnTo>
                  <a:lnTo>
                    <a:pt x="39026" y="10811"/>
                  </a:lnTo>
                  <a:lnTo>
                    <a:pt x="39078" y="10644"/>
                  </a:lnTo>
                  <a:lnTo>
                    <a:pt x="39103" y="10465"/>
                  </a:lnTo>
                  <a:lnTo>
                    <a:pt x="39129" y="10273"/>
                  </a:lnTo>
                  <a:lnTo>
                    <a:pt x="39142" y="10093"/>
                  </a:lnTo>
                  <a:lnTo>
                    <a:pt x="39142" y="9901"/>
                  </a:lnTo>
                  <a:lnTo>
                    <a:pt x="39142" y="3638"/>
                  </a:lnTo>
                  <a:lnTo>
                    <a:pt x="39142" y="3459"/>
                  </a:lnTo>
                  <a:lnTo>
                    <a:pt x="39129" y="3267"/>
                  </a:lnTo>
                  <a:lnTo>
                    <a:pt x="39103" y="3087"/>
                  </a:lnTo>
                  <a:lnTo>
                    <a:pt x="39078" y="2908"/>
                  </a:lnTo>
                  <a:lnTo>
                    <a:pt x="39026" y="2729"/>
                  </a:lnTo>
                  <a:lnTo>
                    <a:pt x="38988" y="2562"/>
                  </a:lnTo>
                  <a:lnTo>
                    <a:pt x="38924" y="2396"/>
                  </a:lnTo>
                  <a:lnTo>
                    <a:pt x="38860" y="2229"/>
                  </a:lnTo>
                  <a:lnTo>
                    <a:pt x="38783" y="2063"/>
                  </a:lnTo>
                  <a:lnTo>
                    <a:pt x="38706" y="1909"/>
                  </a:lnTo>
                  <a:lnTo>
                    <a:pt x="38617" y="1755"/>
                  </a:lnTo>
                  <a:lnTo>
                    <a:pt x="38527" y="1602"/>
                  </a:lnTo>
                  <a:lnTo>
                    <a:pt x="38424" y="1461"/>
                  </a:lnTo>
                  <a:lnTo>
                    <a:pt x="38322" y="1333"/>
                  </a:lnTo>
                  <a:lnTo>
                    <a:pt x="38207" y="1192"/>
                  </a:lnTo>
                  <a:lnTo>
                    <a:pt x="38079" y="1064"/>
                  </a:lnTo>
                  <a:lnTo>
                    <a:pt x="37951" y="948"/>
                  </a:lnTo>
                  <a:lnTo>
                    <a:pt x="37823" y="833"/>
                  </a:lnTo>
                  <a:lnTo>
                    <a:pt x="37682" y="731"/>
                  </a:lnTo>
                  <a:lnTo>
                    <a:pt x="37541" y="628"/>
                  </a:lnTo>
                  <a:lnTo>
                    <a:pt x="37400" y="526"/>
                  </a:lnTo>
                  <a:lnTo>
                    <a:pt x="37246" y="449"/>
                  </a:lnTo>
                  <a:lnTo>
                    <a:pt x="37092" y="359"/>
                  </a:lnTo>
                  <a:lnTo>
                    <a:pt x="36926" y="295"/>
                  </a:lnTo>
                  <a:lnTo>
                    <a:pt x="36759" y="231"/>
                  </a:lnTo>
                  <a:lnTo>
                    <a:pt x="36593" y="167"/>
                  </a:lnTo>
                  <a:lnTo>
                    <a:pt x="36414" y="116"/>
                  </a:lnTo>
                  <a:lnTo>
                    <a:pt x="36247" y="78"/>
                  </a:lnTo>
                  <a:lnTo>
                    <a:pt x="36068" y="52"/>
                  </a:lnTo>
                  <a:lnTo>
                    <a:pt x="35889" y="26"/>
                  </a:lnTo>
                  <a:lnTo>
                    <a:pt x="35696" y="14"/>
                  </a:lnTo>
                  <a:lnTo>
                    <a:pt x="355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8"/>
            <p:cNvSpPr/>
            <p:nvPr/>
          </p:nvSpPr>
          <p:spPr>
            <a:xfrm>
              <a:off x="1482662" y="2021626"/>
              <a:ext cx="1454299" cy="130616"/>
            </a:xfrm>
            <a:custGeom>
              <a:avLst/>
              <a:gdLst/>
              <a:ahLst/>
              <a:cxnLst/>
              <a:rect l="l" t="t" r="r" b="b"/>
              <a:pathLst>
                <a:path w="28960" h="2601" extrusionOk="0">
                  <a:moveTo>
                    <a:pt x="0" y="0"/>
                  </a:moveTo>
                  <a:lnTo>
                    <a:pt x="0" y="2600"/>
                  </a:lnTo>
                  <a:lnTo>
                    <a:pt x="28959" y="2600"/>
                  </a:lnTo>
                  <a:lnTo>
                    <a:pt x="289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8"/>
            <p:cNvSpPr/>
            <p:nvPr/>
          </p:nvSpPr>
          <p:spPr>
            <a:xfrm>
              <a:off x="3192189" y="4322206"/>
              <a:ext cx="141563" cy="409775"/>
            </a:xfrm>
            <a:custGeom>
              <a:avLst/>
              <a:gdLst/>
              <a:ahLst/>
              <a:cxnLst/>
              <a:rect l="l" t="t" r="r" b="b"/>
              <a:pathLst>
                <a:path w="2819" h="8160" extrusionOk="0">
                  <a:moveTo>
                    <a:pt x="1" y="1"/>
                  </a:moveTo>
                  <a:lnTo>
                    <a:pt x="1" y="8160"/>
                  </a:lnTo>
                  <a:lnTo>
                    <a:pt x="2818" y="8160"/>
                  </a:lnTo>
                  <a:lnTo>
                    <a:pt x="2818" y="2806"/>
                  </a:lnTo>
                  <a:lnTo>
                    <a:pt x="2806" y="2524"/>
                  </a:lnTo>
                  <a:lnTo>
                    <a:pt x="2767" y="2242"/>
                  </a:lnTo>
                  <a:lnTo>
                    <a:pt x="2690" y="1973"/>
                  </a:lnTo>
                  <a:lnTo>
                    <a:pt x="2601" y="1717"/>
                  </a:lnTo>
                  <a:lnTo>
                    <a:pt x="2473" y="1474"/>
                  </a:lnTo>
                  <a:lnTo>
                    <a:pt x="2332" y="1243"/>
                  </a:lnTo>
                  <a:lnTo>
                    <a:pt x="2178" y="1026"/>
                  </a:lnTo>
                  <a:lnTo>
                    <a:pt x="1999" y="821"/>
                  </a:lnTo>
                  <a:lnTo>
                    <a:pt x="1794" y="641"/>
                  </a:lnTo>
                  <a:lnTo>
                    <a:pt x="1576" y="475"/>
                  </a:lnTo>
                  <a:lnTo>
                    <a:pt x="1346" y="334"/>
                  </a:lnTo>
                  <a:lnTo>
                    <a:pt x="1102" y="219"/>
                  </a:lnTo>
                  <a:lnTo>
                    <a:pt x="846" y="129"/>
                  </a:lnTo>
                  <a:lnTo>
                    <a:pt x="577" y="52"/>
                  </a:lnTo>
                  <a:lnTo>
                    <a:pt x="295" y="1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8"/>
            <p:cNvSpPr/>
            <p:nvPr/>
          </p:nvSpPr>
          <p:spPr>
            <a:xfrm>
              <a:off x="1085850" y="4322206"/>
              <a:ext cx="140860" cy="409775"/>
            </a:xfrm>
            <a:custGeom>
              <a:avLst/>
              <a:gdLst/>
              <a:ahLst/>
              <a:cxnLst/>
              <a:rect l="l" t="t" r="r" b="b"/>
              <a:pathLst>
                <a:path w="2805" h="8160" extrusionOk="0">
                  <a:moveTo>
                    <a:pt x="2805" y="1"/>
                  </a:moveTo>
                  <a:lnTo>
                    <a:pt x="2523" y="14"/>
                  </a:lnTo>
                  <a:lnTo>
                    <a:pt x="2241" y="52"/>
                  </a:lnTo>
                  <a:lnTo>
                    <a:pt x="1972" y="129"/>
                  </a:lnTo>
                  <a:lnTo>
                    <a:pt x="1716" y="219"/>
                  </a:lnTo>
                  <a:lnTo>
                    <a:pt x="1473" y="334"/>
                  </a:lnTo>
                  <a:lnTo>
                    <a:pt x="1230" y="475"/>
                  </a:lnTo>
                  <a:lnTo>
                    <a:pt x="1025" y="641"/>
                  </a:lnTo>
                  <a:lnTo>
                    <a:pt x="820" y="821"/>
                  </a:lnTo>
                  <a:lnTo>
                    <a:pt x="640" y="1026"/>
                  </a:lnTo>
                  <a:lnTo>
                    <a:pt x="474" y="1243"/>
                  </a:lnTo>
                  <a:lnTo>
                    <a:pt x="333" y="1474"/>
                  </a:lnTo>
                  <a:lnTo>
                    <a:pt x="218" y="1717"/>
                  </a:lnTo>
                  <a:lnTo>
                    <a:pt x="128" y="1973"/>
                  </a:lnTo>
                  <a:lnTo>
                    <a:pt x="51" y="2242"/>
                  </a:lnTo>
                  <a:lnTo>
                    <a:pt x="13" y="2524"/>
                  </a:lnTo>
                  <a:lnTo>
                    <a:pt x="0" y="2806"/>
                  </a:lnTo>
                  <a:lnTo>
                    <a:pt x="0" y="8160"/>
                  </a:lnTo>
                  <a:lnTo>
                    <a:pt x="2805" y="8160"/>
                  </a:lnTo>
                  <a:lnTo>
                    <a:pt x="28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8"/>
            <p:cNvSpPr/>
            <p:nvPr/>
          </p:nvSpPr>
          <p:spPr>
            <a:xfrm>
              <a:off x="1405479" y="2091076"/>
              <a:ext cx="1608617" cy="1580998"/>
            </a:xfrm>
            <a:custGeom>
              <a:avLst/>
              <a:gdLst/>
              <a:ahLst/>
              <a:cxnLst/>
              <a:rect l="l" t="t" r="r" b="b"/>
              <a:pathLst>
                <a:path w="32033" h="31483" extrusionOk="0">
                  <a:moveTo>
                    <a:pt x="1" y="0"/>
                  </a:moveTo>
                  <a:lnTo>
                    <a:pt x="1" y="24425"/>
                  </a:lnTo>
                  <a:lnTo>
                    <a:pt x="13" y="24796"/>
                  </a:lnTo>
                  <a:lnTo>
                    <a:pt x="39" y="25155"/>
                  </a:lnTo>
                  <a:lnTo>
                    <a:pt x="77" y="25501"/>
                  </a:lnTo>
                  <a:lnTo>
                    <a:pt x="141" y="25847"/>
                  </a:lnTo>
                  <a:lnTo>
                    <a:pt x="218" y="26193"/>
                  </a:lnTo>
                  <a:lnTo>
                    <a:pt x="321" y="26526"/>
                  </a:lnTo>
                  <a:lnTo>
                    <a:pt x="423" y="26859"/>
                  </a:lnTo>
                  <a:lnTo>
                    <a:pt x="551" y="27179"/>
                  </a:lnTo>
                  <a:lnTo>
                    <a:pt x="692" y="27486"/>
                  </a:lnTo>
                  <a:lnTo>
                    <a:pt x="846" y="27794"/>
                  </a:lnTo>
                  <a:lnTo>
                    <a:pt x="1025" y="28088"/>
                  </a:lnTo>
                  <a:lnTo>
                    <a:pt x="1204" y="28370"/>
                  </a:lnTo>
                  <a:lnTo>
                    <a:pt x="1397" y="28652"/>
                  </a:lnTo>
                  <a:lnTo>
                    <a:pt x="1614" y="28921"/>
                  </a:lnTo>
                  <a:lnTo>
                    <a:pt x="1832" y="29177"/>
                  </a:lnTo>
                  <a:lnTo>
                    <a:pt x="2063" y="29420"/>
                  </a:lnTo>
                  <a:lnTo>
                    <a:pt x="2306" y="29651"/>
                  </a:lnTo>
                  <a:lnTo>
                    <a:pt x="2562" y="29881"/>
                  </a:lnTo>
                  <a:lnTo>
                    <a:pt x="2831" y="30086"/>
                  </a:lnTo>
                  <a:lnTo>
                    <a:pt x="3113" y="30278"/>
                  </a:lnTo>
                  <a:lnTo>
                    <a:pt x="3395" y="30470"/>
                  </a:lnTo>
                  <a:lnTo>
                    <a:pt x="3689" y="30637"/>
                  </a:lnTo>
                  <a:lnTo>
                    <a:pt x="3997" y="30791"/>
                  </a:lnTo>
                  <a:lnTo>
                    <a:pt x="4304" y="30931"/>
                  </a:lnTo>
                  <a:lnTo>
                    <a:pt x="4624" y="31060"/>
                  </a:lnTo>
                  <a:lnTo>
                    <a:pt x="4957" y="31175"/>
                  </a:lnTo>
                  <a:lnTo>
                    <a:pt x="5290" y="31264"/>
                  </a:lnTo>
                  <a:lnTo>
                    <a:pt x="5636" y="31341"/>
                  </a:lnTo>
                  <a:lnTo>
                    <a:pt x="5982" y="31405"/>
                  </a:lnTo>
                  <a:lnTo>
                    <a:pt x="6340" y="31444"/>
                  </a:lnTo>
                  <a:lnTo>
                    <a:pt x="6686" y="31482"/>
                  </a:lnTo>
                  <a:lnTo>
                    <a:pt x="25334" y="31482"/>
                  </a:lnTo>
                  <a:lnTo>
                    <a:pt x="25693" y="31444"/>
                  </a:lnTo>
                  <a:lnTo>
                    <a:pt x="26052" y="31405"/>
                  </a:lnTo>
                  <a:lnTo>
                    <a:pt x="26398" y="31341"/>
                  </a:lnTo>
                  <a:lnTo>
                    <a:pt x="26731" y="31264"/>
                  </a:lnTo>
                  <a:lnTo>
                    <a:pt x="27076" y="31175"/>
                  </a:lnTo>
                  <a:lnTo>
                    <a:pt x="27397" y="31060"/>
                  </a:lnTo>
                  <a:lnTo>
                    <a:pt x="27717" y="30931"/>
                  </a:lnTo>
                  <a:lnTo>
                    <a:pt x="28037" y="30791"/>
                  </a:lnTo>
                  <a:lnTo>
                    <a:pt x="28331" y="30637"/>
                  </a:lnTo>
                  <a:lnTo>
                    <a:pt x="28626" y="30470"/>
                  </a:lnTo>
                  <a:lnTo>
                    <a:pt x="28921" y="30278"/>
                  </a:lnTo>
                  <a:lnTo>
                    <a:pt x="29190" y="30086"/>
                  </a:lnTo>
                  <a:lnTo>
                    <a:pt x="29459" y="29881"/>
                  </a:lnTo>
                  <a:lnTo>
                    <a:pt x="29715" y="29651"/>
                  </a:lnTo>
                  <a:lnTo>
                    <a:pt x="29958" y="29420"/>
                  </a:lnTo>
                  <a:lnTo>
                    <a:pt x="30201" y="29177"/>
                  </a:lnTo>
                  <a:lnTo>
                    <a:pt x="30419" y="28921"/>
                  </a:lnTo>
                  <a:lnTo>
                    <a:pt x="30624" y="28652"/>
                  </a:lnTo>
                  <a:lnTo>
                    <a:pt x="30829" y="28370"/>
                  </a:lnTo>
                  <a:lnTo>
                    <a:pt x="31008" y="28088"/>
                  </a:lnTo>
                  <a:lnTo>
                    <a:pt x="31175" y="27794"/>
                  </a:lnTo>
                  <a:lnTo>
                    <a:pt x="31329" y="27486"/>
                  </a:lnTo>
                  <a:lnTo>
                    <a:pt x="31469" y="27179"/>
                  </a:lnTo>
                  <a:lnTo>
                    <a:pt x="31597" y="26859"/>
                  </a:lnTo>
                  <a:lnTo>
                    <a:pt x="31713" y="26526"/>
                  </a:lnTo>
                  <a:lnTo>
                    <a:pt x="31802" y="26193"/>
                  </a:lnTo>
                  <a:lnTo>
                    <a:pt x="31892" y="25847"/>
                  </a:lnTo>
                  <a:lnTo>
                    <a:pt x="31943" y="25501"/>
                  </a:lnTo>
                  <a:lnTo>
                    <a:pt x="31995" y="25155"/>
                  </a:lnTo>
                  <a:lnTo>
                    <a:pt x="32020" y="24796"/>
                  </a:lnTo>
                  <a:lnTo>
                    <a:pt x="32033" y="24425"/>
                  </a:lnTo>
                  <a:lnTo>
                    <a:pt x="32033"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8"/>
            <p:cNvSpPr/>
            <p:nvPr/>
          </p:nvSpPr>
          <p:spPr>
            <a:xfrm>
              <a:off x="1675595" y="2506569"/>
              <a:ext cx="355741" cy="356343"/>
            </a:xfrm>
            <a:custGeom>
              <a:avLst/>
              <a:gdLst/>
              <a:ahLst/>
              <a:cxnLst/>
              <a:rect l="l" t="t" r="r" b="b"/>
              <a:pathLst>
                <a:path w="7084" h="7096" extrusionOk="0">
                  <a:moveTo>
                    <a:pt x="3356" y="0"/>
                  </a:moveTo>
                  <a:lnTo>
                    <a:pt x="3177" y="13"/>
                  </a:lnTo>
                  <a:lnTo>
                    <a:pt x="2998" y="39"/>
                  </a:lnTo>
                  <a:lnTo>
                    <a:pt x="2831" y="64"/>
                  </a:lnTo>
                  <a:lnTo>
                    <a:pt x="2652" y="116"/>
                  </a:lnTo>
                  <a:lnTo>
                    <a:pt x="2486" y="154"/>
                  </a:lnTo>
                  <a:lnTo>
                    <a:pt x="2319" y="218"/>
                  </a:lnTo>
                  <a:lnTo>
                    <a:pt x="2165" y="282"/>
                  </a:lnTo>
                  <a:lnTo>
                    <a:pt x="1999" y="346"/>
                  </a:lnTo>
                  <a:lnTo>
                    <a:pt x="1845" y="423"/>
                  </a:lnTo>
                  <a:lnTo>
                    <a:pt x="1704" y="513"/>
                  </a:lnTo>
                  <a:lnTo>
                    <a:pt x="1563" y="602"/>
                  </a:lnTo>
                  <a:lnTo>
                    <a:pt x="1422" y="705"/>
                  </a:lnTo>
                  <a:lnTo>
                    <a:pt x="1282" y="807"/>
                  </a:lnTo>
                  <a:lnTo>
                    <a:pt x="1154" y="922"/>
                  </a:lnTo>
                  <a:lnTo>
                    <a:pt x="1038" y="1038"/>
                  </a:lnTo>
                  <a:lnTo>
                    <a:pt x="910" y="1166"/>
                  </a:lnTo>
                  <a:lnTo>
                    <a:pt x="808" y="1294"/>
                  </a:lnTo>
                  <a:lnTo>
                    <a:pt x="705" y="1422"/>
                  </a:lnTo>
                  <a:lnTo>
                    <a:pt x="603" y="1563"/>
                  </a:lnTo>
                  <a:lnTo>
                    <a:pt x="513" y="1704"/>
                  </a:lnTo>
                  <a:lnTo>
                    <a:pt x="423" y="1857"/>
                  </a:lnTo>
                  <a:lnTo>
                    <a:pt x="347" y="2011"/>
                  </a:lnTo>
                  <a:lnTo>
                    <a:pt x="270" y="2165"/>
                  </a:lnTo>
                  <a:lnTo>
                    <a:pt x="206" y="2331"/>
                  </a:lnTo>
                  <a:lnTo>
                    <a:pt x="155" y="2485"/>
                  </a:lnTo>
                  <a:lnTo>
                    <a:pt x="103" y="2664"/>
                  </a:lnTo>
                  <a:lnTo>
                    <a:pt x="65" y="2831"/>
                  </a:lnTo>
                  <a:lnTo>
                    <a:pt x="39" y="3010"/>
                  </a:lnTo>
                  <a:lnTo>
                    <a:pt x="14" y="3177"/>
                  </a:lnTo>
                  <a:lnTo>
                    <a:pt x="1" y="3356"/>
                  </a:lnTo>
                  <a:lnTo>
                    <a:pt x="1" y="3548"/>
                  </a:lnTo>
                  <a:lnTo>
                    <a:pt x="1" y="3727"/>
                  </a:lnTo>
                  <a:lnTo>
                    <a:pt x="14" y="3907"/>
                  </a:lnTo>
                  <a:lnTo>
                    <a:pt x="39" y="4086"/>
                  </a:lnTo>
                  <a:lnTo>
                    <a:pt x="65" y="4265"/>
                  </a:lnTo>
                  <a:lnTo>
                    <a:pt x="103" y="4432"/>
                  </a:lnTo>
                  <a:lnTo>
                    <a:pt x="155" y="4598"/>
                  </a:lnTo>
                  <a:lnTo>
                    <a:pt x="206" y="4765"/>
                  </a:lnTo>
                  <a:lnTo>
                    <a:pt x="270" y="4931"/>
                  </a:lnTo>
                  <a:lnTo>
                    <a:pt x="347" y="5085"/>
                  </a:lnTo>
                  <a:lnTo>
                    <a:pt x="423" y="5239"/>
                  </a:lnTo>
                  <a:lnTo>
                    <a:pt x="513" y="5380"/>
                  </a:lnTo>
                  <a:lnTo>
                    <a:pt x="603" y="5533"/>
                  </a:lnTo>
                  <a:lnTo>
                    <a:pt x="705" y="5661"/>
                  </a:lnTo>
                  <a:lnTo>
                    <a:pt x="808" y="5802"/>
                  </a:lnTo>
                  <a:lnTo>
                    <a:pt x="910" y="5930"/>
                  </a:lnTo>
                  <a:lnTo>
                    <a:pt x="1038" y="6058"/>
                  </a:lnTo>
                  <a:lnTo>
                    <a:pt x="1154" y="6174"/>
                  </a:lnTo>
                  <a:lnTo>
                    <a:pt x="1282" y="6276"/>
                  </a:lnTo>
                  <a:lnTo>
                    <a:pt x="1422" y="6391"/>
                  </a:lnTo>
                  <a:lnTo>
                    <a:pt x="1563" y="6481"/>
                  </a:lnTo>
                  <a:lnTo>
                    <a:pt x="1704" y="6584"/>
                  </a:lnTo>
                  <a:lnTo>
                    <a:pt x="1845" y="6660"/>
                  </a:lnTo>
                  <a:lnTo>
                    <a:pt x="1999" y="6737"/>
                  </a:lnTo>
                  <a:lnTo>
                    <a:pt x="2165" y="6814"/>
                  </a:lnTo>
                  <a:lnTo>
                    <a:pt x="2319" y="6878"/>
                  </a:lnTo>
                  <a:lnTo>
                    <a:pt x="2486" y="6929"/>
                  </a:lnTo>
                  <a:lnTo>
                    <a:pt x="2652" y="6981"/>
                  </a:lnTo>
                  <a:lnTo>
                    <a:pt x="2831" y="7019"/>
                  </a:lnTo>
                  <a:lnTo>
                    <a:pt x="2998" y="7045"/>
                  </a:lnTo>
                  <a:lnTo>
                    <a:pt x="3177" y="7070"/>
                  </a:lnTo>
                  <a:lnTo>
                    <a:pt x="3356" y="7083"/>
                  </a:lnTo>
                  <a:lnTo>
                    <a:pt x="3536" y="7096"/>
                  </a:lnTo>
                  <a:lnTo>
                    <a:pt x="3728" y="7083"/>
                  </a:lnTo>
                  <a:lnTo>
                    <a:pt x="3907" y="7070"/>
                  </a:lnTo>
                  <a:lnTo>
                    <a:pt x="4087" y="7045"/>
                  </a:lnTo>
                  <a:lnTo>
                    <a:pt x="4253" y="7019"/>
                  </a:lnTo>
                  <a:lnTo>
                    <a:pt x="4432" y="6981"/>
                  </a:lnTo>
                  <a:lnTo>
                    <a:pt x="4599" y="6929"/>
                  </a:lnTo>
                  <a:lnTo>
                    <a:pt x="4765" y="6878"/>
                  </a:lnTo>
                  <a:lnTo>
                    <a:pt x="4919" y="6814"/>
                  </a:lnTo>
                  <a:lnTo>
                    <a:pt x="5086" y="6737"/>
                  </a:lnTo>
                  <a:lnTo>
                    <a:pt x="5226" y="6660"/>
                  </a:lnTo>
                  <a:lnTo>
                    <a:pt x="5380" y="6584"/>
                  </a:lnTo>
                  <a:lnTo>
                    <a:pt x="5521" y="6481"/>
                  </a:lnTo>
                  <a:lnTo>
                    <a:pt x="5662" y="6391"/>
                  </a:lnTo>
                  <a:lnTo>
                    <a:pt x="5803" y="6276"/>
                  </a:lnTo>
                  <a:lnTo>
                    <a:pt x="5931" y="6174"/>
                  </a:lnTo>
                  <a:lnTo>
                    <a:pt x="6046" y="6058"/>
                  </a:lnTo>
                  <a:lnTo>
                    <a:pt x="6161" y="5930"/>
                  </a:lnTo>
                  <a:lnTo>
                    <a:pt x="6277" y="5802"/>
                  </a:lnTo>
                  <a:lnTo>
                    <a:pt x="6379" y="5661"/>
                  </a:lnTo>
                  <a:lnTo>
                    <a:pt x="6482" y="5533"/>
                  </a:lnTo>
                  <a:lnTo>
                    <a:pt x="6571" y="5380"/>
                  </a:lnTo>
                  <a:lnTo>
                    <a:pt x="6661" y="5239"/>
                  </a:lnTo>
                  <a:lnTo>
                    <a:pt x="6738" y="5085"/>
                  </a:lnTo>
                  <a:lnTo>
                    <a:pt x="6815" y="4931"/>
                  </a:lnTo>
                  <a:lnTo>
                    <a:pt x="6879" y="4765"/>
                  </a:lnTo>
                  <a:lnTo>
                    <a:pt x="6930" y="4598"/>
                  </a:lnTo>
                  <a:lnTo>
                    <a:pt x="6981" y="4432"/>
                  </a:lnTo>
                  <a:lnTo>
                    <a:pt x="7020" y="4265"/>
                  </a:lnTo>
                  <a:lnTo>
                    <a:pt x="7045" y="4086"/>
                  </a:lnTo>
                  <a:lnTo>
                    <a:pt x="7071" y="3907"/>
                  </a:lnTo>
                  <a:lnTo>
                    <a:pt x="7084" y="3727"/>
                  </a:lnTo>
                  <a:lnTo>
                    <a:pt x="7084" y="3548"/>
                  </a:lnTo>
                  <a:lnTo>
                    <a:pt x="7084" y="3356"/>
                  </a:lnTo>
                  <a:lnTo>
                    <a:pt x="7071" y="3177"/>
                  </a:lnTo>
                  <a:lnTo>
                    <a:pt x="7045" y="3010"/>
                  </a:lnTo>
                  <a:lnTo>
                    <a:pt x="7020" y="2831"/>
                  </a:lnTo>
                  <a:lnTo>
                    <a:pt x="6981" y="2664"/>
                  </a:lnTo>
                  <a:lnTo>
                    <a:pt x="6930" y="2485"/>
                  </a:lnTo>
                  <a:lnTo>
                    <a:pt x="6879" y="2331"/>
                  </a:lnTo>
                  <a:lnTo>
                    <a:pt x="6815" y="2165"/>
                  </a:lnTo>
                  <a:lnTo>
                    <a:pt x="6738" y="2011"/>
                  </a:lnTo>
                  <a:lnTo>
                    <a:pt x="6661" y="1857"/>
                  </a:lnTo>
                  <a:lnTo>
                    <a:pt x="6571" y="1704"/>
                  </a:lnTo>
                  <a:lnTo>
                    <a:pt x="6482" y="1563"/>
                  </a:lnTo>
                  <a:lnTo>
                    <a:pt x="6379" y="1422"/>
                  </a:lnTo>
                  <a:lnTo>
                    <a:pt x="6277" y="1294"/>
                  </a:lnTo>
                  <a:lnTo>
                    <a:pt x="6161" y="1166"/>
                  </a:lnTo>
                  <a:lnTo>
                    <a:pt x="6046" y="1038"/>
                  </a:lnTo>
                  <a:lnTo>
                    <a:pt x="5931" y="922"/>
                  </a:lnTo>
                  <a:lnTo>
                    <a:pt x="5803" y="807"/>
                  </a:lnTo>
                  <a:lnTo>
                    <a:pt x="5662" y="705"/>
                  </a:lnTo>
                  <a:lnTo>
                    <a:pt x="5521" y="602"/>
                  </a:lnTo>
                  <a:lnTo>
                    <a:pt x="5380" y="513"/>
                  </a:lnTo>
                  <a:lnTo>
                    <a:pt x="5226" y="423"/>
                  </a:lnTo>
                  <a:lnTo>
                    <a:pt x="5086" y="346"/>
                  </a:lnTo>
                  <a:lnTo>
                    <a:pt x="4919" y="282"/>
                  </a:lnTo>
                  <a:lnTo>
                    <a:pt x="4765" y="218"/>
                  </a:lnTo>
                  <a:lnTo>
                    <a:pt x="4599" y="154"/>
                  </a:lnTo>
                  <a:lnTo>
                    <a:pt x="4432" y="116"/>
                  </a:lnTo>
                  <a:lnTo>
                    <a:pt x="4253" y="64"/>
                  </a:lnTo>
                  <a:lnTo>
                    <a:pt x="4087" y="39"/>
                  </a:lnTo>
                  <a:lnTo>
                    <a:pt x="3907" y="13"/>
                  </a:lnTo>
                  <a:lnTo>
                    <a:pt x="37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8"/>
            <p:cNvSpPr/>
            <p:nvPr/>
          </p:nvSpPr>
          <p:spPr>
            <a:xfrm>
              <a:off x="1731586" y="2562510"/>
              <a:ext cx="243806" cy="244459"/>
            </a:xfrm>
            <a:custGeom>
              <a:avLst/>
              <a:gdLst/>
              <a:ahLst/>
              <a:cxnLst/>
              <a:rect l="l" t="t" r="r" b="b"/>
              <a:pathLst>
                <a:path w="4855" h="4868" extrusionOk="0">
                  <a:moveTo>
                    <a:pt x="2421" y="1"/>
                  </a:moveTo>
                  <a:lnTo>
                    <a:pt x="2177" y="13"/>
                  </a:lnTo>
                  <a:lnTo>
                    <a:pt x="1934" y="52"/>
                  </a:lnTo>
                  <a:lnTo>
                    <a:pt x="1704" y="103"/>
                  </a:lnTo>
                  <a:lnTo>
                    <a:pt x="1486" y="193"/>
                  </a:lnTo>
                  <a:lnTo>
                    <a:pt x="1268" y="295"/>
                  </a:lnTo>
                  <a:lnTo>
                    <a:pt x="1063" y="410"/>
                  </a:lnTo>
                  <a:lnTo>
                    <a:pt x="884" y="551"/>
                  </a:lnTo>
                  <a:lnTo>
                    <a:pt x="705" y="705"/>
                  </a:lnTo>
                  <a:lnTo>
                    <a:pt x="551" y="884"/>
                  </a:lnTo>
                  <a:lnTo>
                    <a:pt x="410" y="1076"/>
                  </a:lnTo>
                  <a:lnTo>
                    <a:pt x="282" y="1269"/>
                  </a:lnTo>
                  <a:lnTo>
                    <a:pt x="179" y="1486"/>
                  </a:lnTo>
                  <a:lnTo>
                    <a:pt x="103" y="1704"/>
                  </a:lnTo>
                  <a:lnTo>
                    <a:pt x="39" y="1935"/>
                  </a:lnTo>
                  <a:lnTo>
                    <a:pt x="13" y="2178"/>
                  </a:lnTo>
                  <a:lnTo>
                    <a:pt x="0" y="2434"/>
                  </a:lnTo>
                  <a:lnTo>
                    <a:pt x="13" y="2677"/>
                  </a:lnTo>
                  <a:lnTo>
                    <a:pt x="39" y="2921"/>
                  </a:lnTo>
                  <a:lnTo>
                    <a:pt x="103" y="3151"/>
                  </a:lnTo>
                  <a:lnTo>
                    <a:pt x="179" y="3382"/>
                  </a:lnTo>
                  <a:lnTo>
                    <a:pt x="282" y="3587"/>
                  </a:lnTo>
                  <a:lnTo>
                    <a:pt x="410" y="3792"/>
                  </a:lnTo>
                  <a:lnTo>
                    <a:pt x="551" y="3984"/>
                  </a:lnTo>
                  <a:lnTo>
                    <a:pt x="705" y="4150"/>
                  </a:lnTo>
                  <a:lnTo>
                    <a:pt x="884" y="4304"/>
                  </a:lnTo>
                  <a:lnTo>
                    <a:pt x="1063" y="4445"/>
                  </a:lnTo>
                  <a:lnTo>
                    <a:pt x="1268" y="4573"/>
                  </a:lnTo>
                  <a:lnTo>
                    <a:pt x="1486" y="4675"/>
                  </a:lnTo>
                  <a:lnTo>
                    <a:pt x="1704" y="4752"/>
                  </a:lnTo>
                  <a:lnTo>
                    <a:pt x="1934" y="4816"/>
                  </a:lnTo>
                  <a:lnTo>
                    <a:pt x="2177" y="4855"/>
                  </a:lnTo>
                  <a:lnTo>
                    <a:pt x="2421" y="4868"/>
                  </a:lnTo>
                  <a:lnTo>
                    <a:pt x="2677" y="4855"/>
                  </a:lnTo>
                  <a:lnTo>
                    <a:pt x="2920" y="4816"/>
                  </a:lnTo>
                  <a:lnTo>
                    <a:pt x="3151" y="4752"/>
                  </a:lnTo>
                  <a:lnTo>
                    <a:pt x="3369" y="4675"/>
                  </a:lnTo>
                  <a:lnTo>
                    <a:pt x="3586" y="4573"/>
                  </a:lnTo>
                  <a:lnTo>
                    <a:pt x="3791" y="4445"/>
                  </a:lnTo>
                  <a:lnTo>
                    <a:pt x="3971" y="4304"/>
                  </a:lnTo>
                  <a:lnTo>
                    <a:pt x="4150" y="4150"/>
                  </a:lnTo>
                  <a:lnTo>
                    <a:pt x="4304" y="3984"/>
                  </a:lnTo>
                  <a:lnTo>
                    <a:pt x="4444" y="3792"/>
                  </a:lnTo>
                  <a:lnTo>
                    <a:pt x="4560" y="3587"/>
                  </a:lnTo>
                  <a:lnTo>
                    <a:pt x="4662" y="3382"/>
                  </a:lnTo>
                  <a:lnTo>
                    <a:pt x="4752" y="3151"/>
                  </a:lnTo>
                  <a:lnTo>
                    <a:pt x="4803" y="2921"/>
                  </a:lnTo>
                  <a:lnTo>
                    <a:pt x="4841" y="2677"/>
                  </a:lnTo>
                  <a:lnTo>
                    <a:pt x="4854" y="2434"/>
                  </a:lnTo>
                  <a:lnTo>
                    <a:pt x="4841" y="2178"/>
                  </a:lnTo>
                  <a:lnTo>
                    <a:pt x="4803" y="1935"/>
                  </a:lnTo>
                  <a:lnTo>
                    <a:pt x="4752" y="1704"/>
                  </a:lnTo>
                  <a:lnTo>
                    <a:pt x="4662" y="1486"/>
                  </a:lnTo>
                  <a:lnTo>
                    <a:pt x="4560" y="1269"/>
                  </a:lnTo>
                  <a:lnTo>
                    <a:pt x="4444" y="1076"/>
                  </a:lnTo>
                  <a:lnTo>
                    <a:pt x="4304" y="884"/>
                  </a:lnTo>
                  <a:lnTo>
                    <a:pt x="4150" y="705"/>
                  </a:lnTo>
                  <a:lnTo>
                    <a:pt x="3971" y="551"/>
                  </a:lnTo>
                  <a:lnTo>
                    <a:pt x="3791" y="410"/>
                  </a:lnTo>
                  <a:lnTo>
                    <a:pt x="3586" y="295"/>
                  </a:lnTo>
                  <a:lnTo>
                    <a:pt x="3369" y="193"/>
                  </a:lnTo>
                  <a:lnTo>
                    <a:pt x="3151" y="103"/>
                  </a:lnTo>
                  <a:lnTo>
                    <a:pt x="2920" y="52"/>
                  </a:lnTo>
                  <a:lnTo>
                    <a:pt x="2677" y="13"/>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8"/>
            <p:cNvSpPr/>
            <p:nvPr/>
          </p:nvSpPr>
          <p:spPr>
            <a:xfrm>
              <a:off x="2387617" y="2506569"/>
              <a:ext cx="356343" cy="356343"/>
            </a:xfrm>
            <a:custGeom>
              <a:avLst/>
              <a:gdLst/>
              <a:ahLst/>
              <a:cxnLst/>
              <a:rect l="l" t="t" r="r" b="b"/>
              <a:pathLst>
                <a:path w="7096" h="7096" extrusionOk="0">
                  <a:moveTo>
                    <a:pt x="3369" y="0"/>
                  </a:moveTo>
                  <a:lnTo>
                    <a:pt x="3189" y="13"/>
                  </a:lnTo>
                  <a:lnTo>
                    <a:pt x="3010" y="39"/>
                  </a:lnTo>
                  <a:lnTo>
                    <a:pt x="2831" y="64"/>
                  </a:lnTo>
                  <a:lnTo>
                    <a:pt x="2664" y="116"/>
                  </a:lnTo>
                  <a:lnTo>
                    <a:pt x="2498" y="154"/>
                  </a:lnTo>
                  <a:lnTo>
                    <a:pt x="2331" y="218"/>
                  </a:lnTo>
                  <a:lnTo>
                    <a:pt x="2165" y="282"/>
                  </a:lnTo>
                  <a:lnTo>
                    <a:pt x="2011" y="346"/>
                  </a:lnTo>
                  <a:lnTo>
                    <a:pt x="1857" y="423"/>
                  </a:lnTo>
                  <a:lnTo>
                    <a:pt x="1716" y="513"/>
                  </a:lnTo>
                  <a:lnTo>
                    <a:pt x="1563" y="602"/>
                  </a:lnTo>
                  <a:lnTo>
                    <a:pt x="1422" y="705"/>
                  </a:lnTo>
                  <a:lnTo>
                    <a:pt x="1294" y="807"/>
                  </a:lnTo>
                  <a:lnTo>
                    <a:pt x="1166" y="922"/>
                  </a:lnTo>
                  <a:lnTo>
                    <a:pt x="1038" y="1038"/>
                  </a:lnTo>
                  <a:lnTo>
                    <a:pt x="922" y="1166"/>
                  </a:lnTo>
                  <a:lnTo>
                    <a:pt x="807" y="1294"/>
                  </a:lnTo>
                  <a:lnTo>
                    <a:pt x="705" y="1422"/>
                  </a:lnTo>
                  <a:lnTo>
                    <a:pt x="615" y="1563"/>
                  </a:lnTo>
                  <a:lnTo>
                    <a:pt x="512" y="1704"/>
                  </a:lnTo>
                  <a:lnTo>
                    <a:pt x="436" y="1857"/>
                  </a:lnTo>
                  <a:lnTo>
                    <a:pt x="359" y="2011"/>
                  </a:lnTo>
                  <a:lnTo>
                    <a:pt x="282" y="2165"/>
                  </a:lnTo>
                  <a:lnTo>
                    <a:pt x="218" y="2331"/>
                  </a:lnTo>
                  <a:lnTo>
                    <a:pt x="167" y="2485"/>
                  </a:lnTo>
                  <a:lnTo>
                    <a:pt x="115" y="2664"/>
                  </a:lnTo>
                  <a:lnTo>
                    <a:pt x="77" y="2831"/>
                  </a:lnTo>
                  <a:lnTo>
                    <a:pt x="39" y="3010"/>
                  </a:lnTo>
                  <a:lnTo>
                    <a:pt x="26" y="3177"/>
                  </a:lnTo>
                  <a:lnTo>
                    <a:pt x="13" y="3356"/>
                  </a:lnTo>
                  <a:lnTo>
                    <a:pt x="0" y="3548"/>
                  </a:lnTo>
                  <a:lnTo>
                    <a:pt x="13" y="3727"/>
                  </a:lnTo>
                  <a:lnTo>
                    <a:pt x="26" y="3907"/>
                  </a:lnTo>
                  <a:lnTo>
                    <a:pt x="39" y="4086"/>
                  </a:lnTo>
                  <a:lnTo>
                    <a:pt x="77" y="4265"/>
                  </a:lnTo>
                  <a:lnTo>
                    <a:pt x="115" y="4432"/>
                  </a:lnTo>
                  <a:lnTo>
                    <a:pt x="167" y="4598"/>
                  </a:lnTo>
                  <a:lnTo>
                    <a:pt x="218" y="4765"/>
                  </a:lnTo>
                  <a:lnTo>
                    <a:pt x="282" y="4931"/>
                  </a:lnTo>
                  <a:lnTo>
                    <a:pt x="359" y="5085"/>
                  </a:lnTo>
                  <a:lnTo>
                    <a:pt x="436" y="5239"/>
                  </a:lnTo>
                  <a:lnTo>
                    <a:pt x="512" y="5380"/>
                  </a:lnTo>
                  <a:lnTo>
                    <a:pt x="615" y="5533"/>
                  </a:lnTo>
                  <a:lnTo>
                    <a:pt x="705" y="5661"/>
                  </a:lnTo>
                  <a:lnTo>
                    <a:pt x="807" y="5802"/>
                  </a:lnTo>
                  <a:lnTo>
                    <a:pt x="922" y="5930"/>
                  </a:lnTo>
                  <a:lnTo>
                    <a:pt x="1038" y="6058"/>
                  </a:lnTo>
                  <a:lnTo>
                    <a:pt x="1166" y="6174"/>
                  </a:lnTo>
                  <a:lnTo>
                    <a:pt x="1294" y="6276"/>
                  </a:lnTo>
                  <a:lnTo>
                    <a:pt x="1422" y="6391"/>
                  </a:lnTo>
                  <a:lnTo>
                    <a:pt x="1563" y="6481"/>
                  </a:lnTo>
                  <a:lnTo>
                    <a:pt x="1716" y="6584"/>
                  </a:lnTo>
                  <a:lnTo>
                    <a:pt x="1857" y="6660"/>
                  </a:lnTo>
                  <a:lnTo>
                    <a:pt x="2011" y="6737"/>
                  </a:lnTo>
                  <a:lnTo>
                    <a:pt x="2165" y="6814"/>
                  </a:lnTo>
                  <a:lnTo>
                    <a:pt x="2331" y="6878"/>
                  </a:lnTo>
                  <a:lnTo>
                    <a:pt x="2498" y="6929"/>
                  </a:lnTo>
                  <a:lnTo>
                    <a:pt x="2664" y="6981"/>
                  </a:lnTo>
                  <a:lnTo>
                    <a:pt x="2831" y="7019"/>
                  </a:lnTo>
                  <a:lnTo>
                    <a:pt x="3010" y="7045"/>
                  </a:lnTo>
                  <a:lnTo>
                    <a:pt x="3189" y="7070"/>
                  </a:lnTo>
                  <a:lnTo>
                    <a:pt x="3369" y="7083"/>
                  </a:lnTo>
                  <a:lnTo>
                    <a:pt x="3548" y="7096"/>
                  </a:lnTo>
                  <a:lnTo>
                    <a:pt x="3727" y="7083"/>
                  </a:lnTo>
                  <a:lnTo>
                    <a:pt x="3919" y="7070"/>
                  </a:lnTo>
                  <a:lnTo>
                    <a:pt x="4086" y="7045"/>
                  </a:lnTo>
                  <a:lnTo>
                    <a:pt x="4265" y="7019"/>
                  </a:lnTo>
                  <a:lnTo>
                    <a:pt x="4432" y="6981"/>
                  </a:lnTo>
                  <a:lnTo>
                    <a:pt x="4611" y="6929"/>
                  </a:lnTo>
                  <a:lnTo>
                    <a:pt x="4765" y="6878"/>
                  </a:lnTo>
                  <a:lnTo>
                    <a:pt x="4931" y="6814"/>
                  </a:lnTo>
                  <a:lnTo>
                    <a:pt x="5085" y="6737"/>
                  </a:lnTo>
                  <a:lnTo>
                    <a:pt x="5239" y="6660"/>
                  </a:lnTo>
                  <a:lnTo>
                    <a:pt x="5392" y="6584"/>
                  </a:lnTo>
                  <a:lnTo>
                    <a:pt x="5533" y="6481"/>
                  </a:lnTo>
                  <a:lnTo>
                    <a:pt x="5674" y="6391"/>
                  </a:lnTo>
                  <a:lnTo>
                    <a:pt x="5802" y="6276"/>
                  </a:lnTo>
                  <a:lnTo>
                    <a:pt x="5930" y="6174"/>
                  </a:lnTo>
                  <a:lnTo>
                    <a:pt x="6058" y="6058"/>
                  </a:lnTo>
                  <a:lnTo>
                    <a:pt x="6173" y="5930"/>
                  </a:lnTo>
                  <a:lnTo>
                    <a:pt x="6289" y="5802"/>
                  </a:lnTo>
                  <a:lnTo>
                    <a:pt x="6391" y="5661"/>
                  </a:lnTo>
                  <a:lnTo>
                    <a:pt x="6494" y="5533"/>
                  </a:lnTo>
                  <a:lnTo>
                    <a:pt x="6583" y="5380"/>
                  </a:lnTo>
                  <a:lnTo>
                    <a:pt x="6673" y="5239"/>
                  </a:lnTo>
                  <a:lnTo>
                    <a:pt x="6750" y="5085"/>
                  </a:lnTo>
                  <a:lnTo>
                    <a:pt x="6814" y="4931"/>
                  </a:lnTo>
                  <a:lnTo>
                    <a:pt x="6878" y="4765"/>
                  </a:lnTo>
                  <a:lnTo>
                    <a:pt x="6942" y="4598"/>
                  </a:lnTo>
                  <a:lnTo>
                    <a:pt x="6980" y="4432"/>
                  </a:lnTo>
                  <a:lnTo>
                    <a:pt x="7019" y="4265"/>
                  </a:lnTo>
                  <a:lnTo>
                    <a:pt x="7057" y="4086"/>
                  </a:lnTo>
                  <a:lnTo>
                    <a:pt x="7083" y="3907"/>
                  </a:lnTo>
                  <a:lnTo>
                    <a:pt x="7096" y="3727"/>
                  </a:lnTo>
                  <a:lnTo>
                    <a:pt x="7096" y="3548"/>
                  </a:lnTo>
                  <a:lnTo>
                    <a:pt x="7096" y="3356"/>
                  </a:lnTo>
                  <a:lnTo>
                    <a:pt x="7083" y="3177"/>
                  </a:lnTo>
                  <a:lnTo>
                    <a:pt x="7057" y="3010"/>
                  </a:lnTo>
                  <a:lnTo>
                    <a:pt x="7019" y="2831"/>
                  </a:lnTo>
                  <a:lnTo>
                    <a:pt x="6980" y="2664"/>
                  </a:lnTo>
                  <a:lnTo>
                    <a:pt x="6942" y="2485"/>
                  </a:lnTo>
                  <a:lnTo>
                    <a:pt x="6878" y="2331"/>
                  </a:lnTo>
                  <a:lnTo>
                    <a:pt x="6814" y="2165"/>
                  </a:lnTo>
                  <a:lnTo>
                    <a:pt x="6750" y="2011"/>
                  </a:lnTo>
                  <a:lnTo>
                    <a:pt x="6673" y="1857"/>
                  </a:lnTo>
                  <a:lnTo>
                    <a:pt x="6583" y="1704"/>
                  </a:lnTo>
                  <a:lnTo>
                    <a:pt x="6494" y="1563"/>
                  </a:lnTo>
                  <a:lnTo>
                    <a:pt x="6391" y="1422"/>
                  </a:lnTo>
                  <a:lnTo>
                    <a:pt x="6289" y="1294"/>
                  </a:lnTo>
                  <a:lnTo>
                    <a:pt x="6173" y="1166"/>
                  </a:lnTo>
                  <a:lnTo>
                    <a:pt x="6058" y="1038"/>
                  </a:lnTo>
                  <a:lnTo>
                    <a:pt x="5930" y="922"/>
                  </a:lnTo>
                  <a:lnTo>
                    <a:pt x="5802" y="807"/>
                  </a:lnTo>
                  <a:lnTo>
                    <a:pt x="5674" y="705"/>
                  </a:lnTo>
                  <a:lnTo>
                    <a:pt x="5533" y="602"/>
                  </a:lnTo>
                  <a:lnTo>
                    <a:pt x="5392" y="513"/>
                  </a:lnTo>
                  <a:lnTo>
                    <a:pt x="5239" y="423"/>
                  </a:lnTo>
                  <a:lnTo>
                    <a:pt x="5085" y="346"/>
                  </a:lnTo>
                  <a:lnTo>
                    <a:pt x="4931" y="282"/>
                  </a:lnTo>
                  <a:lnTo>
                    <a:pt x="4765" y="218"/>
                  </a:lnTo>
                  <a:lnTo>
                    <a:pt x="4611" y="154"/>
                  </a:lnTo>
                  <a:lnTo>
                    <a:pt x="4432" y="116"/>
                  </a:lnTo>
                  <a:lnTo>
                    <a:pt x="4265" y="64"/>
                  </a:lnTo>
                  <a:lnTo>
                    <a:pt x="4086" y="39"/>
                  </a:lnTo>
                  <a:lnTo>
                    <a:pt x="3919" y="13"/>
                  </a:lnTo>
                  <a:lnTo>
                    <a:pt x="3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8"/>
            <p:cNvSpPr/>
            <p:nvPr/>
          </p:nvSpPr>
          <p:spPr>
            <a:xfrm>
              <a:off x="2443559" y="2562510"/>
              <a:ext cx="244459" cy="244459"/>
            </a:xfrm>
            <a:custGeom>
              <a:avLst/>
              <a:gdLst/>
              <a:ahLst/>
              <a:cxnLst/>
              <a:rect l="l" t="t" r="r" b="b"/>
              <a:pathLst>
                <a:path w="4868" h="4868" extrusionOk="0">
                  <a:moveTo>
                    <a:pt x="2434" y="1"/>
                  </a:moveTo>
                  <a:lnTo>
                    <a:pt x="2191" y="13"/>
                  </a:lnTo>
                  <a:lnTo>
                    <a:pt x="1947" y="52"/>
                  </a:lnTo>
                  <a:lnTo>
                    <a:pt x="1717" y="103"/>
                  </a:lnTo>
                  <a:lnTo>
                    <a:pt x="1486" y="193"/>
                  </a:lnTo>
                  <a:lnTo>
                    <a:pt x="1281" y="295"/>
                  </a:lnTo>
                  <a:lnTo>
                    <a:pt x="1076" y="410"/>
                  </a:lnTo>
                  <a:lnTo>
                    <a:pt x="884" y="551"/>
                  </a:lnTo>
                  <a:lnTo>
                    <a:pt x="718" y="705"/>
                  </a:lnTo>
                  <a:lnTo>
                    <a:pt x="564" y="884"/>
                  </a:lnTo>
                  <a:lnTo>
                    <a:pt x="423" y="1076"/>
                  </a:lnTo>
                  <a:lnTo>
                    <a:pt x="295" y="1269"/>
                  </a:lnTo>
                  <a:lnTo>
                    <a:pt x="193" y="1486"/>
                  </a:lnTo>
                  <a:lnTo>
                    <a:pt x="116" y="1704"/>
                  </a:lnTo>
                  <a:lnTo>
                    <a:pt x="52" y="1935"/>
                  </a:lnTo>
                  <a:lnTo>
                    <a:pt x="13" y="2178"/>
                  </a:lnTo>
                  <a:lnTo>
                    <a:pt x="0" y="2434"/>
                  </a:lnTo>
                  <a:lnTo>
                    <a:pt x="13" y="2677"/>
                  </a:lnTo>
                  <a:lnTo>
                    <a:pt x="52" y="2921"/>
                  </a:lnTo>
                  <a:lnTo>
                    <a:pt x="116" y="3151"/>
                  </a:lnTo>
                  <a:lnTo>
                    <a:pt x="193" y="3382"/>
                  </a:lnTo>
                  <a:lnTo>
                    <a:pt x="295" y="3587"/>
                  </a:lnTo>
                  <a:lnTo>
                    <a:pt x="423" y="3792"/>
                  </a:lnTo>
                  <a:lnTo>
                    <a:pt x="564" y="3984"/>
                  </a:lnTo>
                  <a:lnTo>
                    <a:pt x="718" y="4150"/>
                  </a:lnTo>
                  <a:lnTo>
                    <a:pt x="884" y="4304"/>
                  </a:lnTo>
                  <a:lnTo>
                    <a:pt x="1076" y="4445"/>
                  </a:lnTo>
                  <a:lnTo>
                    <a:pt x="1281" y="4573"/>
                  </a:lnTo>
                  <a:lnTo>
                    <a:pt x="1486" y="4675"/>
                  </a:lnTo>
                  <a:lnTo>
                    <a:pt x="1717" y="4752"/>
                  </a:lnTo>
                  <a:lnTo>
                    <a:pt x="1947" y="4816"/>
                  </a:lnTo>
                  <a:lnTo>
                    <a:pt x="2191" y="4855"/>
                  </a:lnTo>
                  <a:lnTo>
                    <a:pt x="2434" y="4868"/>
                  </a:lnTo>
                  <a:lnTo>
                    <a:pt x="2690" y="4855"/>
                  </a:lnTo>
                  <a:lnTo>
                    <a:pt x="2921" y="4816"/>
                  </a:lnTo>
                  <a:lnTo>
                    <a:pt x="3164" y="4752"/>
                  </a:lnTo>
                  <a:lnTo>
                    <a:pt x="3382" y="4675"/>
                  </a:lnTo>
                  <a:lnTo>
                    <a:pt x="3599" y="4573"/>
                  </a:lnTo>
                  <a:lnTo>
                    <a:pt x="3792" y="4445"/>
                  </a:lnTo>
                  <a:lnTo>
                    <a:pt x="3984" y="4304"/>
                  </a:lnTo>
                  <a:lnTo>
                    <a:pt x="4150" y="4150"/>
                  </a:lnTo>
                  <a:lnTo>
                    <a:pt x="4317" y="3984"/>
                  </a:lnTo>
                  <a:lnTo>
                    <a:pt x="4458" y="3792"/>
                  </a:lnTo>
                  <a:lnTo>
                    <a:pt x="4573" y="3587"/>
                  </a:lnTo>
                  <a:lnTo>
                    <a:pt x="4675" y="3382"/>
                  </a:lnTo>
                  <a:lnTo>
                    <a:pt x="4765" y="3151"/>
                  </a:lnTo>
                  <a:lnTo>
                    <a:pt x="4816" y="2921"/>
                  </a:lnTo>
                  <a:lnTo>
                    <a:pt x="4855" y="2677"/>
                  </a:lnTo>
                  <a:lnTo>
                    <a:pt x="4867" y="2434"/>
                  </a:lnTo>
                  <a:lnTo>
                    <a:pt x="4855" y="2178"/>
                  </a:lnTo>
                  <a:lnTo>
                    <a:pt x="4816" y="1935"/>
                  </a:lnTo>
                  <a:lnTo>
                    <a:pt x="4765" y="1704"/>
                  </a:lnTo>
                  <a:lnTo>
                    <a:pt x="4675" y="1486"/>
                  </a:lnTo>
                  <a:lnTo>
                    <a:pt x="4573" y="1269"/>
                  </a:lnTo>
                  <a:lnTo>
                    <a:pt x="4458" y="1076"/>
                  </a:lnTo>
                  <a:lnTo>
                    <a:pt x="4317" y="884"/>
                  </a:lnTo>
                  <a:lnTo>
                    <a:pt x="4150" y="705"/>
                  </a:lnTo>
                  <a:lnTo>
                    <a:pt x="3984" y="551"/>
                  </a:lnTo>
                  <a:lnTo>
                    <a:pt x="3792" y="410"/>
                  </a:lnTo>
                  <a:lnTo>
                    <a:pt x="3599" y="295"/>
                  </a:lnTo>
                  <a:lnTo>
                    <a:pt x="3382" y="193"/>
                  </a:lnTo>
                  <a:lnTo>
                    <a:pt x="3164" y="103"/>
                  </a:lnTo>
                  <a:lnTo>
                    <a:pt x="2921" y="52"/>
                  </a:lnTo>
                  <a:lnTo>
                    <a:pt x="2690" y="13"/>
                  </a:lnTo>
                  <a:lnTo>
                    <a:pt x="24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8"/>
            <p:cNvSpPr/>
            <p:nvPr/>
          </p:nvSpPr>
          <p:spPr>
            <a:xfrm>
              <a:off x="1697489" y="3169681"/>
              <a:ext cx="1024638" cy="292668"/>
            </a:xfrm>
            <a:custGeom>
              <a:avLst/>
              <a:gdLst/>
              <a:ahLst/>
              <a:cxnLst/>
              <a:rect l="l" t="t" r="r" b="b"/>
              <a:pathLst>
                <a:path w="20404" h="5828" extrusionOk="0">
                  <a:moveTo>
                    <a:pt x="2664" y="0"/>
                  </a:moveTo>
                  <a:lnTo>
                    <a:pt x="2395" y="13"/>
                  </a:lnTo>
                  <a:lnTo>
                    <a:pt x="2126" y="51"/>
                  </a:lnTo>
                  <a:lnTo>
                    <a:pt x="1870" y="116"/>
                  </a:lnTo>
                  <a:lnTo>
                    <a:pt x="1627" y="205"/>
                  </a:lnTo>
                  <a:lnTo>
                    <a:pt x="1396" y="320"/>
                  </a:lnTo>
                  <a:lnTo>
                    <a:pt x="1179" y="449"/>
                  </a:lnTo>
                  <a:lnTo>
                    <a:pt x="974" y="602"/>
                  </a:lnTo>
                  <a:lnTo>
                    <a:pt x="782" y="782"/>
                  </a:lnTo>
                  <a:lnTo>
                    <a:pt x="615" y="961"/>
                  </a:lnTo>
                  <a:lnTo>
                    <a:pt x="461" y="1166"/>
                  </a:lnTo>
                  <a:lnTo>
                    <a:pt x="320" y="1383"/>
                  </a:lnTo>
                  <a:lnTo>
                    <a:pt x="205" y="1627"/>
                  </a:lnTo>
                  <a:lnTo>
                    <a:pt x="116" y="1870"/>
                  </a:lnTo>
                  <a:lnTo>
                    <a:pt x="52" y="2126"/>
                  </a:lnTo>
                  <a:lnTo>
                    <a:pt x="13" y="2383"/>
                  </a:lnTo>
                  <a:lnTo>
                    <a:pt x="0" y="2651"/>
                  </a:lnTo>
                  <a:lnTo>
                    <a:pt x="0" y="3164"/>
                  </a:lnTo>
                  <a:lnTo>
                    <a:pt x="13" y="3433"/>
                  </a:lnTo>
                  <a:lnTo>
                    <a:pt x="52" y="3702"/>
                  </a:lnTo>
                  <a:lnTo>
                    <a:pt x="116" y="3958"/>
                  </a:lnTo>
                  <a:lnTo>
                    <a:pt x="205" y="4201"/>
                  </a:lnTo>
                  <a:lnTo>
                    <a:pt x="320" y="4432"/>
                  </a:lnTo>
                  <a:lnTo>
                    <a:pt x="461" y="4649"/>
                  </a:lnTo>
                  <a:lnTo>
                    <a:pt x="615" y="4854"/>
                  </a:lnTo>
                  <a:lnTo>
                    <a:pt x="782" y="5047"/>
                  </a:lnTo>
                  <a:lnTo>
                    <a:pt x="974" y="5213"/>
                  </a:lnTo>
                  <a:lnTo>
                    <a:pt x="1179" y="5367"/>
                  </a:lnTo>
                  <a:lnTo>
                    <a:pt x="1396" y="5508"/>
                  </a:lnTo>
                  <a:lnTo>
                    <a:pt x="1627" y="5610"/>
                  </a:lnTo>
                  <a:lnTo>
                    <a:pt x="1870" y="5700"/>
                  </a:lnTo>
                  <a:lnTo>
                    <a:pt x="2126" y="5764"/>
                  </a:lnTo>
                  <a:lnTo>
                    <a:pt x="2395" y="5815"/>
                  </a:lnTo>
                  <a:lnTo>
                    <a:pt x="2664" y="5828"/>
                  </a:lnTo>
                  <a:lnTo>
                    <a:pt x="17739" y="5828"/>
                  </a:lnTo>
                  <a:lnTo>
                    <a:pt x="18008" y="5815"/>
                  </a:lnTo>
                  <a:lnTo>
                    <a:pt x="18277" y="5764"/>
                  </a:lnTo>
                  <a:lnTo>
                    <a:pt x="18533" y="5700"/>
                  </a:lnTo>
                  <a:lnTo>
                    <a:pt x="18777" y="5610"/>
                  </a:lnTo>
                  <a:lnTo>
                    <a:pt x="19007" y="5508"/>
                  </a:lnTo>
                  <a:lnTo>
                    <a:pt x="19225" y="5367"/>
                  </a:lnTo>
                  <a:lnTo>
                    <a:pt x="19430" y="5213"/>
                  </a:lnTo>
                  <a:lnTo>
                    <a:pt x="19622" y="5047"/>
                  </a:lnTo>
                  <a:lnTo>
                    <a:pt x="19788" y="4854"/>
                  </a:lnTo>
                  <a:lnTo>
                    <a:pt x="19942" y="4649"/>
                  </a:lnTo>
                  <a:lnTo>
                    <a:pt x="20070" y="4432"/>
                  </a:lnTo>
                  <a:lnTo>
                    <a:pt x="20185" y="4201"/>
                  </a:lnTo>
                  <a:lnTo>
                    <a:pt x="20275" y="3958"/>
                  </a:lnTo>
                  <a:lnTo>
                    <a:pt x="20339" y="3702"/>
                  </a:lnTo>
                  <a:lnTo>
                    <a:pt x="20378" y="3433"/>
                  </a:lnTo>
                  <a:lnTo>
                    <a:pt x="20403" y="3164"/>
                  </a:lnTo>
                  <a:lnTo>
                    <a:pt x="20403" y="2651"/>
                  </a:lnTo>
                  <a:lnTo>
                    <a:pt x="20378" y="2383"/>
                  </a:lnTo>
                  <a:lnTo>
                    <a:pt x="20339" y="2126"/>
                  </a:lnTo>
                  <a:lnTo>
                    <a:pt x="20275" y="1870"/>
                  </a:lnTo>
                  <a:lnTo>
                    <a:pt x="20185" y="1627"/>
                  </a:lnTo>
                  <a:lnTo>
                    <a:pt x="20070" y="1383"/>
                  </a:lnTo>
                  <a:lnTo>
                    <a:pt x="19942" y="1166"/>
                  </a:lnTo>
                  <a:lnTo>
                    <a:pt x="19788" y="961"/>
                  </a:lnTo>
                  <a:lnTo>
                    <a:pt x="19622" y="782"/>
                  </a:lnTo>
                  <a:lnTo>
                    <a:pt x="19430" y="602"/>
                  </a:lnTo>
                  <a:lnTo>
                    <a:pt x="19225" y="449"/>
                  </a:lnTo>
                  <a:lnTo>
                    <a:pt x="19007" y="320"/>
                  </a:lnTo>
                  <a:lnTo>
                    <a:pt x="18777" y="205"/>
                  </a:lnTo>
                  <a:lnTo>
                    <a:pt x="18533" y="116"/>
                  </a:lnTo>
                  <a:lnTo>
                    <a:pt x="18277" y="51"/>
                  </a:lnTo>
                  <a:lnTo>
                    <a:pt x="18008" y="13"/>
                  </a:lnTo>
                  <a:lnTo>
                    <a:pt x="177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8"/>
            <p:cNvSpPr/>
            <p:nvPr/>
          </p:nvSpPr>
          <p:spPr>
            <a:xfrm>
              <a:off x="1751522" y="3224317"/>
              <a:ext cx="915917" cy="183394"/>
            </a:xfrm>
            <a:custGeom>
              <a:avLst/>
              <a:gdLst/>
              <a:ahLst/>
              <a:cxnLst/>
              <a:rect l="l" t="t" r="r" b="b"/>
              <a:pathLst>
                <a:path w="18239" h="3652" extrusionOk="0">
                  <a:moveTo>
                    <a:pt x="1640" y="1"/>
                  </a:moveTo>
                  <a:lnTo>
                    <a:pt x="1460" y="39"/>
                  </a:lnTo>
                  <a:lnTo>
                    <a:pt x="1281" y="78"/>
                  </a:lnTo>
                  <a:lnTo>
                    <a:pt x="1114" y="142"/>
                  </a:lnTo>
                  <a:lnTo>
                    <a:pt x="961" y="219"/>
                  </a:lnTo>
                  <a:lnTo>
                    <a:pt x="807" y="308"/>
                  </a:lnTo>
                  <a:lnTo>
                    <a:pt x="666" y="411"/>
                  </a:lnTo>
                  <a:lnTo>
                    <a:pt x="538" y="526"/>
                  </a:lnTo>
                  <a:lnTo>
                    <a:pt x="423" y="667"/>
                  </a:lnTo>
                  <a:lnTo>
                    <a:pt x="320" y="795"/>
                  </a:lnTo>
                  <a:lnTo>
                    <a:pt x="218" y="949"/>
                  </a:lnTo>
                  <a:lnTo>
                    <a:pt x="141" y="1115"/>
                  </a:lnTo>
                  <a:lnTo>
                    <a:pt x="90" y="1282"/>
                  </a:lnTo>
                  <a:lnTo>
                    <a:pt x="39" y="1448"/>
                  </a:lnTo>
                  <a:lnTo>
                    <a:pt x="13" y="1640"/>
                  </a:lnTo>
                  <a:lnTo>
                    <a:pt x="0" y="1820"/>
                  </a:lnTo>
                  <a:lnTo>
                    <a:pt x="13" y="2012"/>
                  </a:lnTo>
                  <a:lnTo>
                    <a:pt x="39" y="2191"/>
                  </a:lnTo>
                  <a:lnTo>
                    <a:pt x="90" y="2358"/>
                  </a:lnTo>
                  <a:lnTo>
                    <a:pt x="141" y="2537"/>
                  </a:lnTo>
                  <a:lnTo>
                    <a:pt x="218" y="2691"/>
                  </a:lnTo>
                  <a:lnTo>
                    <a:pt x="320" y="2844"/>
                  </a:lnTo>
                  <a:lnTo>
                    <a:pt x="423" y="2985"/>
                  </a:lnTo>
                  <a:lnTo>
                    <a:pt x="538" y="3113"/>
                  </a:lnTo>
                  <a:lnTo>
                    <a:pt x="666" y="3228"/>
                  </a:lnTo>
                  <a:lnTo>
                    <a:pt x="807" y="3331"/>
                  </a:lnTo>
                  <a:lnTo>
                    <a:pt x="961" y="3421"/>
                  </a:lnTo>
                  <a:lnTo>
                    <a:pt x="1114" y="3497"/>
                  </a:lnTo>
                  <a:lnTo>
                    <a:pt x="1281" y="3561"/>
                  </a:lnTo>
                  <a:lnTo>
                    <a:pt x="1460" y="3613"/>
                  </a:lnTo>
                  <a:lnTo>
                    <a:pt x="1640" y="3638"/>
                  </a:lnTo>
                  <a:lnTo>
                    <a:pt x="1832" y="3651"/>
                  </a:lnTo>
                  <a:lnTo>
                    <a:pt x="16420" y="3651"/>
                  </a:lnTo>
                  <a:lnTo>
                    <a:pt x="16612" y="3638"/>
                  </a:lnTo>
                  <a:lnTo>
                    <a:pt x="16791" y="3613"/>
                  </a:lnTo>
                  <a:lnTo>
                    <a:pt x="16958" y="3561"/>
                  </a:lnTo>
                  <a:lnTo>
                    <a:pt x="17124" y="3497"/>
                  </a:lnTo>
                  <a:lnTo>
                    <a:pt x="17291" y="3421"/>
                  </a:lnTo>
                  <a:lnTo>
                    <a:pt x="17444" y="3331"/>
                  </a:lnTo>
                  <a:lnTo>
                    <a:pt x="17585" y="3228"/>
                  </a:lnTo>
                  <a:lnTo>
                    <a:pt x="17713" y="3113"/>
                  </a:lnTo>
                  <a:lnTo>
                    <a:pt x="17829" y="2985"/>
                  </a:lnTo>
                  <a:lnTo>
                    <a:pt x="17931" y="2844"/>
                  </a:lnTo>
                  <a:lnTo>
                    <a:pt x="18021" y="2691"/>
                  </a:lnTo>
                  <a:lnTo>
                    <a:pt x="18098" y="2537"/>
                  </a:lnTo>
                  <a:lnTo>
                    <a:pt x="18162" y="2358"/>
                  </a:lnTo>
                  <a:lnTo>
                    <a:pt x="18213" y="2191"/>
                  </a:lnTo>
                  <a:lnTo>
                    <a:pt x="18239" y="2012"/>
                  </a:lnTo>
                  <a:lnTo>
                    <a:pt x="18239" y="1820"/>
                  </a:lnTo>
                  <a:lnTo>
                    <a:pt x="18239" y="1640"/>
                  </a:lnTo>
                  <a:lnTo>
                    <a:pt x="18213" y="1448"/>
                  </a:lnTo>
                  <a:lnTo>
                    <a:pt x="18162" y="1282"/>
                  </a:lnTo>
                  <a:lnTo>
                    <a:pt x="18098" y="1115"/>
                  </a:lnTo>
                  <a:lnTo>
                    <a:pt x="18021" y="949"/>
                  </a:lnTo>
                  <a:lnTo>
                    <a:pt x="17931" y="795"/>
                  </a:lnTo>
                  <a:lnTo>
                    <a:pt x="17829" y="667"/>
                  </a:lnTo>
                  <a:lnTo>
                    <a:pt x="17713" y="526"/>
                  </a:lnTo>
                  <a:lnTo>
                    <a:pt x="17585" y="411"/>
                  </a:lnTo>
                  <a:lnTo>
                    <a:pt x="17444" y="308"/>
                  </a:lnTo>
                  <a:lnTo>
                    <a:pt x="17291" y="219"/>
                  </a:lnTo>
                  <a:lnTo>
                    <a:pt x="17124" y="142"/>
                  </a:lnTo>
                  <a:lnTo>
                    <a:pt x="16958" y="78"/>
                  </a:lnTo>
                  <a:lnTo>
                    <a:pt x="16791" y="39"/>
                  </a:lnTo>
                  <a:lnTo>
                    <a:pt x="166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8"/>
            <p:cNvSpPr/>
            <p:nvPr/>
          </p:nvSpPr>
          <p:spPr>
            <a:xfrm>
              <a:off x="2133571" y="3224317"/>
              <a:ext cx="152460" cy="183394"/>
            </a:xfrm>
            <a:custGeom>
              <a:avLst/>
              <a:gdLst/>
              <a:ahLst/>
              <a:cxnLst/>
              <a:rect l="l" t="t" r="r" b="b"/>
              <a:pathLst>
                <a:path w="3036" h="3652" extrusionOk="0">
                  <a:moveTo>
                    <a:pt x="0" y="1"/>
                  </a:moveTo>
                  <a:lnTo>
                    <a:pt x="0" y="3651"/>
                  </a:lnTo>
                  <a:lnTo>
                    <a:pt x="3035" y="3651"/>
                  </a:lnTo>
                  <a:lnTo>
                    <a:pt x="303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8"/>
            <p:cNvSpPr/>
            <p:nvPr/>
          </p:nvSpPr>
          <p:spPr>
            <a:xfrm>
              <a:off x="1828053" y="3224317"/>
              <a:ext cx="152460" cy="183394"/>
            </a:xfrm>
            <a:custGeom>
              <a:avLst/>
              <a:gdLst/>
              <a:ahLst/>
              <a:cxnLst/>
              <a:rect l="l" t="t" r="r" b="b"/>
              <a:pathLst>
                <a:path w="3036" h="3652" extrusionOk="0">
                  <a:moveTo>
                    <a:pt x="0" y="1"/>
                  </a:moveTo>
                  <a:lnTo>
                    <a:pt x="0" y="3651"/>
                  </a:lnTo>
                  <a:lnTo>
                    <a:pt x="3036" y="3651"/>
                  </a:lnTo>
                  <a:lnTo>
                    <a:pt x="303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8"/>
            <p:cNvSpPr/>
            <p:nvPr/>
          </p:nvSpPr>
          <p:spPr>
            <a:xfrm>
              <a:off x="2438386" y="3224317"/>
              <a:ext cx="153163" cy="183394"/>
            </a:xfrm>
            <a:custGeom>
              <a:avLst/>
              <a:gdLst/>
              <a:ahLst/>
              <a:cxnLst/>
              <a:rect l="l" t="t" r="r" b="b"/>
              <a:pathLst>
                <a:path w="3050" h="3652" extrusionOk="0">
                  <a:moveTo>
                    <a:pt x="1" y="1"/>
                  </a:moveTo>
                  <a:lnTo>
                    <a:pt x="1" y="3651"/>
                  </a:lnTo>
                  <a:lnTo>
                    <a:pt x="3049" y="3651"/>
                  </a:lnTo>
                  <a:lnTo>
                    <a:pt x="304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8"/>
            <p:cNvSpPr/>
            <p:nvPr/>
          </p:nvSpPr>
          <p:spPr>
            <a:xfrm>
              <a:off x="1904583" y="3672000"/>
              <a:ext cx="610444" cy="83010"/>
            </a:xfrm>
            <a:custGeom>
              <a:avLst/>
              <a:gdLst/>
              <a:ahLst/>
              <a:cxnLst/>
              <a:rect l="l" t="t" r="r" b="b"/>
              <a:pathLst>
                <a:path w="12156" h="1653" extrusionOk="0">
                  <a:moveTo>
                    <a:pt x="0" y="0"/>
                  </a:moveTo>
                  <a:lnTo>
                    <a:pt x="0" y="167"/>
                  </a:lnTo>
                  <a:lnTo>
                    <a:pt x="26" y="333"/>
                  </a:lnTo>
                  <a:lnTo>
                    <a:pt x="64" y="487"/>
                  </a:lnTo>
                  <a:lnTo>
                    <a:pt x="128" y="641"/>
                  </a:lnTo>
                  <a:lnTo>
                    <a:pt x="193" y="781"/>
                  </a:lnTo>
                  <a:lnTo>
                    <a:pt x="269" y="922"/>
                  </a:lnTo>
                  <a:lnTo>
                    <a:pt x="372" y="1050"/>
                  </a:lnTo>
                  <a:lnTo>
                    <a:pt x="474" y="1166"/>
                  </a:lnTo>
                  <a:lnTo>
                    <a:pt x="590" y="1268"/>
                  </a:lnTo>
                  <a:lnTo>
                    <a:pt x="718" y="1371"/>
                  </a:lnTo>
                  <a:lnTo>
                    <a:pt x="859" y="1447"/>
                  </a:lnTo>
                  <a:lnTo>
                    <a:pt x="999" y="1512"/>
                  </a:lnTo>
                  <a:lnTo>
                    <a:pt x="1153" y="1576"/>
                  </a:lnTo>
                  <a:lnTo>
                    <a:pt x="1307" y="1614"/>
                  </a:lnTo>
                  <a:lnTo>
                    <a:pt x="1473" y="1640"/>
                  </a:lnTo>
                  <a:lnTo>
                    <a:pt x="1640" y="1652"/>
                  </a:lnTo>
                  <a:lnTo>
                    <a:pt x="10516" y="1652"/>
                  </a:lnTo>
                  <a:lnTo>
                    <a:pt x="10682" y="1640"/>
                  </a:lnTo>
                  <a:lnTo>
                    <a:pt x="10849" y="1614"/>
                  </a:lnTo>
                  <a:lnTo>
                    <a:pt x="11002" y="1576"/>
                  </a:lnTo>
                  <a:lnTo>
                    <a:pt x="11156" y="1512"/>
                  </a:lnTo>
                  <a:lnTo>
                    <a:pt x="11297" y="1447"/>
                  </a:lnTo>
                  <a:lnTo>
                    <a:pt x="11438" y="1371"/>
                  </a:lnTo>
                  <a:lnTo>
                    <a:pt x="11553" y="1268"/>
                  </a:lnTo>
                  <a:lnTo>
                    <a:pt x="11681" y="1166"/>
                  </a:lnTo>
                  <a:lnTo>
                    <a:pt x="11784" y="1050"/>
                  </a:lnTo>
                  <a:lnTo>
                    <a:pt x="11873" y="922"/>
                  </a:lnTo>
                  <a:lnTo>
                    <a:pt x="11963" y="781"/>
                  </a:lnTo>
                  <a:lnTo>
                    <a:pt x="12027" y="641"/>
                  </a:lnTo>
                  <a:lnTo>
                    <a:pt x="12078" y="487"/>
                  </a:lnTo>
                  <a:lnTo>
                    <a:pt x="12117" y="333"/>
                  </a:lnTo>
                  <a:lnTo>
                    <a:pt x="12142" y="167"/>
                  </a:lnTo>
                  <a:lnTo>
                    <a:pt x="121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8"/>
            <p:cNvSpPr/>
            <p:nvPr/>
          </p:nvSpPr>
          <p:spPr>
            <a:xfrm>
              <a:off x="2034494" y="3754958"/>
              <a:ext cx="350568" cy="274690"/>
            </a:xfrm>
            <a:custGeom>
              <a:avLst/>
              <a:gdLst/>
              <a:ahLst/>
              <a:cxnLst/>
              <a:rect l="l" t="t" r="r" b="b"/>
              <a:pathLst>
                <a:path w="6981" h="5470" extrusionOk="0">
                  <a:moveTo>
                    <a:pt x="1" y="0"/>
                  </a:moveTo>
                  <a:lnTo>
                    <a:pt x="1" y="5469"/>
                  </a:lnTo>
                  <a:lnTo>
                    <a:pt x="6981" y="5469"/>
                  </a:lnTo>
                  <a:lnTo>
                    <a:pt x="6981"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8"/>
            <p:cNvSpPr/>
            <p:nvPr/>
          </p:nvSpPr>
          <p:spPr>
            <a:xfrm>
              <a:off x="2034494" y="3846302"/>
              <a:ext cx="350568" cy="91346"/>
            </a:xfrm>
            <a:custGeom>
              <a:avLst/>
              <a:gdLst/>
              <a:ahLst/>
              <a:cxnLst/>
              <a:rect l="l" t="t" r="r" b="b"/>
              <a:pathLst>
                <a:path w="6981" h="1819" extrusionOk="0">
                  <a:moveTo>
                    <a:pt x="1" y="0"/>
                  </a:moveTo>
                  <a:lnTo>
                    <a:pt x="1" y="1819"/>
                  </a:lnTo>
                  <a:lnTo>
                    <a:pt x="6981" y="1819"/>
                  </a:lnTo>
                  <a:lnTo>
                    <a:pt x="69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8"/>
            <p:cNvSpPr/>
            <p:nvPr/>
          </p:nvSpPr>
          <p:spPr>
            <a:xfrm>
              <a:off x="1226658" y="4029593"/>
              <a:ext cx="1965613" cy="702392"/>
            </a:xfrm>
            <a:custGeom>
              <a:avLst/>
              <a:gdLst/>
              <a:ahLst/>
              <a:cxnLst/>
              <a:rect l="l" t="t" r="r" b="b"/>
              <a:pathLst>
                <a:path w="39142" h="13987" extrusionOk="0">
                  <a:moveTo>
                    <a:pt x="6097" y="0"/>
                  </a:moveTo>
                  <a:lnTo>
                    <a:pt x="5764" y="26"/>
                  </a:lnTo>
                  <a:lnTo>
                    <a:pt x="5444" y="77"/>
                  </a:lnTo>
                  <a:lnTo>
                    <a:pt x="5137" y="128"/>
                  </a:lnTo>
                  <a:lnTo>
                    <a:pt x="4817" y="205"/>
                  </a:lnTo>
                  <a:lnTo>
                    <a:pt x="4522" y="282"/>
                  </a:lnTo>
                  <a:lnTo>
                    <a:pt x="4215" y="385"/>
                  </a:lnTo>
                  <a:lnTo>
                    <a:pt x="3933" y="500"/>
                  </a:lnTo>
                  <a:lnTo>
                    <a:pt x="3638" y="628"/>
                  </a:lnTo>
                  <a:lnTo>
                    <a:pt x="3369" y="769"/>
                  </a:lnTo>
                  <a:lnTo>
                    <a:pt x="3100" y="923"/>
                  </a:lnTo>
                  <a:lnTo>
                    <a:pt x="2831" y="1089"/>
                  </a:lnTo>
                  <a:lnTo>
                    <a:pt x="2588" y="1268"/>
                  </a:lnTo>
                  <a:lnTo>
                    <a:pt x="2345" y="1460"/>
                  </a:lnTo>
                  <a:lnTo>
                    <a:pt x="2114" y="1665"/>
                  </a:lnTo>
                  <a:lnTo>
                    <a:pt x="1884" y="1883"/>
                  </a:lnTo>
                  <a:lnTo>
                    <a:pt x="1679" y="2101"/>
                  </a:lnTo>
                  <a:lnTo>
                    <a:pt x="1474" y="2331"/>
                  </a:lnTo>
                  <a:lnTo>
                    <a:pt x="1282" y="2575"/>
                  </a:lnTo>
                  <a:lnTo>
                    <a:pt x="1102" y="2831"/>
                  </a:lnTo>
                  <a:lnTo>
                    <a:pt x="936" y="3087"/>
                  </a:lnTo>
                  <a:lnTo>
                    <a:pt x="782" y="3356"/>
                  </a:lnTo>
                  <a:lnTo>
                    <a:pt x="641" y="3638"/>
                  </a:lnTo>
                  <a:lnTo>
                    <a:pt x="513" y="3920"/>
                  </a:lnTo>
                  <a:lnTo>
                    <a:pt x="398" y="4214"/>
                  </a:lnTo>
                  <a:lnTo>
                    <a:pt x="296" y="4509"/>
                  </a:lnTo>
                  <a:lnTo>
                    <a:pt x="206" y="4816"/>
                  </a:lnTo>
                  <a:lnTo>
                    <a:pt x="129" y="5124"/>
                  </a:lnTo>
                  <a:lnTo>
                    <a:pt x="78" y="5444"/>
                  </a:lnTo>
                  <a:lnTo>
                    <a:pt x="39" y="5764"/>
                  </a:lnTo>
                  <a:lnTo>
                    <a:pt x="14" y="6084"/>
                  </a:lnTo>
                  <a:lnTo>
                    <a:pt x="1" y="6417"/>
                  </a:lnTo>
                  <a:lnTo>
                    <a:pt x="1" y="13987"/>
                  </a:lnTo>
                  <a:lnTo>
                    <a:pt x="39142" y="13987"/>
                  </a:lnTo>
                  <a:lnTo>
                    <a:pt x="39142" y="6417"/>
                  </a:lnTo>
                  <a:lnTo>
                    <a:pt x="39142" y="6084"/>
                  </a:lnTo>
                  <a:lnTo>
                    <a:pt x="39116" y="5764"/>
                  </a:lnTo>
                  <a:lnTo>
                    <a:pt x="39078" y="5444"/>
                  </a:lnTo>
                  <a:lnTo>
                    <a:pt x="39014" y="5124"/>
                  </a:lnTo>
                  <a:lnTo>
                    <a:pt x="38950" y="4816"/>
                  </a:lnTo>
                  <a:lnTo>
                    <a:pt x="38860" y="4509"/>
                  </a:lnTo>
                  <a:lnTo>
                    <a:pt x="38758" y="4214"/>
                  </a:lnTo>
                  <a:lnTo>
                    <a:pt x="38642" y="3920"/>
                  </a:lnTo>
                  <a:lnTo>
                    <a:pt x="38514" y="3638"/>
                  </a:lnTo>
                  <a:lnTo>
                    <a:pt x="38373" y="3356"/>
                  </a:lnTo>
                  <a:lnTo>
                    <a:pt x="38220" y="3087"/>
                  </a:lnTo>
                  <a:lnTo>
                    <a:pt x="38053" y="2831"/>
                  </a:lnTo>
                  <a:lnTo>
                    <a:pt x="37874" y="2575"/>
                  </a:lnTo>
                  <a:lnTo>
                    <a:pt x="37682" y="2331"/>
                  </a:lnTo>
                  <a:lnTo>
                    <a:pt x="37477" y="2101"/>
                  </a:lnTo>
                  <a:lnTo>
                    <a:pt x="37272" y="1883"/>
                  </a:lnTo>
                  <a:lnTo>
                    <a:pt x="37041" y="1665"/>
                  </a:lnTo>
                  <a:lnTo>
                    <a:pt x="36811" y="1460"/>
                  </a:lnTo>
                  <a:lnTo>
                    <a:pt x="36567" y="1268"/>
                  </a:lnTo>
                  <a:lnTo>
                    <a:pt x="36311" y="1089"/>
                  </a:lnTo>
                  <a:lnTo>
                    <a:pt x="36055" y="923"/>
                  </a:lnTo>
                  <a:lnTo>
                    <a:pt x="35786" y="769"/>
                  </a:lnTo>
                  <a:lnTo>
                    <a:pt x="35504" y="628"/>
                  </a:lnTo>
                  <a:lnTo>
                    <a:pt x="35223" y="500"/>
                  </a:lnTo>
                  <a:lnTo>
                    <a:pt x="34928" y="385"/>
                  </a:lnTo>
                  <a:lnTo>
                    <a:pt x="34633" y="282"/>
                  </a:lnTo>
                  <a:lnTo>
                    <a:pt x="34326" y="205"/>
                  </a:lnTo>
                  <a:lnTo>
                    <a:pt x="34019" y="128"/>
                  </a:lnTo>
                  <a:lnTo>
                    <a:pt x="33698" y="77"/>
                  </a:lnTo>
                  <a:lnTo>
                    <a:pt x="33378" y="26"/>
                  </a:lnTo>
                  <a:lnTo>
                    <a:pt x="33058"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9" name="Google Shape;1999;p38"/>
          <p:cNvSpPr txBox="1"/>
          <p:nvPr/>
        </p:nvSpPr>
        <p:spPr>
          <a:xfrm>
            <a:off x="3667125" y="3873738"/>
            <a:ext cx="1809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QUESTIONS ?</a:t>
            </a:r>
            <a:endParaRPr sz="1800" b="1" dirty="0">
              <a:solidFill>
                <a:schemeClr val="lt1"/>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mc:Choice xmlns:p14="http://schemas.microsoft.com/office/powerpoint/2010/main" Requires="p14">
      <p:transition spd="slow" p14:dur="2000" advTm="6949"/>
    </mc:Choice>
    <mc:Fallback>
      <p:transition spd="slow" advTm="694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Contents</a:t>
            </a:r>
            <a:endParaRPr dirty="0"/>
          </a:p>
        </p:txBody>
      </p:sp>
      <p:grpSp>
        <p:nvGrpSpPr>
          <p:cNvPr id="236" name="Google Shape;236;p16"/>
          <p:cNvGrpSpPr/>
          <p:nvPr/>
        </p:nvGrpSpPr>
        <p:grpSpPr>
          <a:xfrm>
            <a:off x="3297249" y="1027913"/>
            <a:ext cx="2653489" cy="678061"/>
            <a:chOff x="3297249" y="1027913"/>
            <a:chExt cx="2653489" cy="678061"/>
          </a:xfrm>
        </p:grpSpPr>
        <p:sp>
          <p:nvSpPr>
            <p:cNvPr id="237" name="Google Shape;237;p16"/>
            <p:cNvSpPr/>
            <p:nvPr/>
          </p:nvSpPr>
          <p:spPr>
            <a:xfrm>
              <a:off x="3297249" y="1109874"/>
              <a:ext cx="596100" cy="59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a:solidFill>
                  <a:schemeClr val="lt1"/>
                </a:solidFill>
              </a:endParaRPr>
            </a:p>
          </p:txBody>
        </p:sp>
        <p:sp>
          <p:nvSpPr>
            <p:cNvPr id="239" name="Google Shape;239;p16"/>
            <p:cNvSpPr txBox="1"/>
            <p:nvPr/>
          </p:nvSpPr>
          <p:spPr>
            <a:xfrm>
              <a:off x="3969538" y="1027913"/>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Problem Statement</a:t>
              </a:r>
              <a:endParaRPr sz="1800" b="1" dirty="0">
                <a:solidFill>
                  <a:srgbClr val="000000"/>
                </a:solidFill>
                <a:latin typeface="Fira Sans Extra Condensed"/>
                <a:ea typeface="Fira Sans Extra Condensed"/>
                <a:cs typeface="Fira Sans Extra Condensed"/>
                <a:sym typeface="Fira Sans Extra Condensed"/>
              </a:endParaRPr>
            </a:p>
          </p:txBody>
        </p:sp>
      </p:grpSp>
      <p:grpSp>
        <p:nvGrpSpPr>
          <p:cNvPr id="241" name="Google Shape;241;p16"/>
          <p:cNvGrpSpPr/>
          <p:nvPr/>
        </p:nvGrpSpPr>
        <p:grpSpPr>
          <a:xfrm>
            <a:off x="414554" y="1509185"/>
            <a:ext cx="2653421" cy="2696472"/>
            <a:chOff x="3525722" y="1985800"/>
            <a:chExt cx="2702609" cy="2746178"/>
          </a:xfrm>
        </p:grpSpPr>
        <p:sp>
          <p:nvSpPr>
            <p:cNvPr id="242" name="Google Shape;242;p16"/>
            <p:cNvSpPr/>
            <p:nvPr/>
          </p:nvSpPr>
          <p:spPr>
            <a:xfrm>
              <a:off x="5442457" y="4676877"/>
              <a:ext cx="683885" cy="51372"/>
            </a:xfrm>
            <a:custGeom>
              <a:avLst/>
              <a:gdLst/>
              <a:ahLst/>
              <a:cxnLst/>
              <a:rect l="l" t="t" r="r" b="b"/>
              <a:pathLst>
                <a:path w="19263" h="1447" extrusionOk="0">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3525722" y="4641150"/>
              <a:ext cx="995383" cy="90828"/>
            </a:xfrm>
            <a:custGeom>
              <a:avLst/>
              <a:gdLst/>
              <a:ahLst/>
              <a:cxnLst/>
              <a:rect l="l" t="t" r="r" b="b"/>
              <a:pathLst>
                <a:path w="45219" h="2558" extrusionOk="0">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5580521" y="4523830"/>
              <a:ext cx="288067" cy="139134"/>
            </a:xfrm>
            <a:custGeom>
              <a:avLst/>
              <a:gdLst/>
              <a:ahLst/>
              <a:cxnLst/>
              <a:rect l="l" t="t" r="r" b="b"/>
              <a:pathLst>
                <a:path w="8114" h="3919" extrusionOk="0">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3950723" y="4466034"/>
              <a:ext cx="209181" cy="236376"/>
            </a:xfrm>
            <a:custGeom>
              <a:avLst/>
              <a:gdLst/>
              <a:ahLst/>
              <a:cxnLst/>
              <a:rect l="l" t="t" r="r" b="b"/>
              <a:pathLst>
                <a:path w="5892" h="6658" extrusionOk="0">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4109202" y="3262998"/>
              <a:ext cx="1703978" cy="44911"/>
            </a:xfrm>
            <a:custGeom>
              <a:avLst/>
              <a:gdLst/>
              <a:ahLst/>
              <a:cxnLst/>
              <a:rect l="l" t="t" r="r" b="b"/>
              <a:pathLst>
                <a:path w="47996" h="1265" extrusionOk="0">
                  <a:moveTo>
                    <a:pt x="0" y="0"/>
                  </a:moveTo>
                  <a:lnTo>
                    <a:pt x="0" y="1265"/>
                  </a:lnTo>
                  <a:lnTo>
                    <a:pt x="47996" y="1265"/>
                  </a:lnTo>
                  <a:lnTo>
                    <a:pt x="47996"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3841912" y="3228313"/>
              <a:ext cx="534952" cy="1474135"/>
            </a:xfrm>
            <a:custGeom>
              <a:avLst/>
              <a:gdLst/>
              <a:ahLst/>
              <a:cxnLst/>
              <a:rect l="l" t="t" r="r" b="b"/>
              <a:pathLst>
                <a:path w="15068" h="41522" extrusionOk="0">
                  <a:moveTo>
                    <a:pt x="11130" y="0"/>
                  </a:moveTo>
                  <a:lnTo>
                    <a:pt x="1" y="41521"/>
                  </a:lnTo>
                  <a:lnTo>
                    <a:pt x="1409" y="41521"/>
                  </a:lnTo>
                  <a:lnTo>
                    <a:pt x="15067" y="383"/>
                  </a:lnTo>
                  <a:lnTo>
                    <a:pt x="1113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5515909" y="3228313"/>
              <a:ext cx="534916" cy="1474135"/>
            </a:xfrm>
            <a:custGeom>
              <a:avLst/>
              <a:gdLst/>
              <a:ahLst/>
              <a:cxnLst/>
              <a:rect l="l" t="t" r="r" b="b"/>
              <a:pathLst>
                <a:path w="15067" h="41522" extrusionOk="0">
                  <a:moveTo>
                    <a:pt x="3928" y="0"/>
                  </a:moveTo>
                  <a:lnTo>
                    <a:pt x="1" y="383"/>
                  </a:lnTo>
                  <a:lnTo>
                    <a:pt x="13649" y="41521"/>
                  </a:lnTo>
                  <a:lnTo>
                    <a:pt x="15067" y="41521"/>
                  </a:lnTo>
                  <a:lnTo>
                    <a:pt x="392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4007171" y="3158589"/>
              <a:ext cx="1914153" cy="114638"/>
            </a:xfrm>
            <a:custGeom>
              <a:avLst/>
              <a:gdLst/>
              <a:ahLst/>
              <a:cxnLst/>
              <a:rect l="l" t="t" r="r" b="b"/>
              <a:pathLst>
                <a:path w="53916" h="3229" extrusionOk="0">
                  <a:moveTo>
                    <a:pt x="1" y="1"/>
                  </a:moveTo>
                  <a:lnTo>
                    <a:pt x="1" y="3229"/>
                  </a:lnTo>
                  <a:lnTo>
                    <a:pt x="53916" y="3229"/>
                  </a:lnTo>
                  <a:lnTo>
                    <a:pt x="539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5118400" y="2880435"/>
              <a:ext cx="295203" cy="279227"/>
            </a:xfrm>
            <a:custGeom>
              <a:avLst/>
              <a:gdLst/>
              <a:ahLst/>
              <a:cxnLst/>
              <a:rect l="l" t="t" r="r" b="b"/>
              <a:pathLst>
                <a:path w="8315" h="7865" extrusionOk="0">
                  <a:moveTo>
                    <a:pt x="1" y="1"/>
                  </a:moveTo>
                  <a:lnTo>
                    <a:pt x="1993" y="7865"/>
                  </a:lnTo>
                  <a:lnTo>
                    <a:pt x="8315" y="7865"/>
                  </a:lnTo>
                  <a:lnTo>
                    <a:pt x="632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4628090" y="2140196"/>
              <a:ext cx="1228600" cy="793374"/>
            </a:xfrm>
            <a:custGeom>
              <a:avLst/>
              <a:gdLst/>
              <a:ahLst/>
              <a:cxnLst/>
              <a:rect l="l" t="t" r="r" b="b"/>
              <a:pathLst>
                <a:path w="34606" h="22347" extrusionOk="0">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4628090" y="2140196"/>
              <a:ext cx="1228600" cy="793374"/>
            </a:xfrm>
            <a:custGeom>
              <a:avLst/>
              <a:gdLst/>
              <a:ahLst/>
              <a:cxnLst/>
              <a:rect l="l" t="t" r="r" b="b"/>
              <a:pathLst>
                <a:path w="34606" h="22347" extrusionOk="0">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4697779" y="2208181"/>
              <a:ext cx="1089217" cy="657364"/>
            </a:xfrm>
            <a:custGeom>
              <a:avLst/>
              <a:gdLst/>
              <a:ahLst/>
              <a:cxnLst/>
              <a:rect l="l" t="t" r="r" b="b"/>
              <a:pathLst>
                <a:path w="30680" h="18516" fill="none" extrusionOk="0">
                  <a:moveTo>
                    <a:pt x="30679" y="1"/>
                  </a:moveTo>
                  <a:lnTo>
                    <a:pt x="28390" y="18515"/>
                  </a:lnTo>
                  <a:lnTo>
                    <a:pt x="1" y="18515"/>
                  </a:lnTo>
                  <a:lnTo>
                    <a:pt x="2290" y="1"/>
                  </a:lnTo>
                  <a:lnTo>
                    <a:pt x="306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4628090" y="2140196"/>
              <a:ext cx="1228600" cy="793374"/>
            </a:xfrm>
            <a:custGeom>
              <a:avLst/>
              <a:gdLst/>
              <a:ahLst/>
              <a:cxnLst/>
              <a:rect l="l" t="t" r="r" b="b"/>
              <a:pathLst>
                <a:path w="34606" h="22347" fill="none" extrusionOk="0">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022866" y="3079385"/>
              <a:ext cx="390741" cy="80271"/>
            </a:xfrm>
            <a:custGeom>
              <a:avLst/>
              <a:gdLst/>
              <a:ahLst/>
              <a:cxnLst/>
              <a:rect l="l" t="t" r="r" b="b"/>
              <a:pathLst>
                <a:path w="11006" h="2261" extrusionOk="0">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4852494" y="2303395"/>
              <a:ext cx="320375" cy="46970"/>
            </a:xfrm>
            <a:custGeom>
              <a:avLst/>
              <a:gdLst/>
              <a:ahLst/>
              <a:cxnLst/>
              <a:rect l="l" t="t" r="r" b="b"/>
              <a:pathLst>
                <a:path w="9024" h="1323" extrusionOk="0">
                  <a:moveTo>
                    <a:pt x="173" y="1"/>
                  </a:moveTo>
                  <a:lnTo>
                    <a:pt x="1" y="1323"/>
                  </a:lnTo>
                  <a:lnTo>
                    <a:pt x="8861" y="1323"/>
                  </a:lnTo>
                  <a:lnTo>
                    <a:pt x="9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5336733" y="2406456"/>
              <a:ext cx="320339" cy="47289"/>
            </a:xfrm>
            <a:custGeom>
              <a:avLst/>
              <a:gdLst/>
              <a:ahLst/>
              <a:cxnLst/>
              <a:rect l="l" t="t" r="r" b="b"/>
              <a:pathLst>
                <a:path w="9023" h="1332" extrusionOk="0">
                  <a:moveTo>
                    <a:pt x="163" y="0"/>
                  </a:moveTo>
                  <a:lnTo>
                    <a:pt x="0" y="1331"/>
                  </a:lnTo>
                  <a:lnTo>
                    <a:pt x="8860" y="1331"/>
                  </a:lnTo>
                  <a:lnTo>
                    <a:pt x="9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5160220" y="2509801"/>
              <a:ext cx="343842" cy="47325"/>
            </a:xfrm>
            <a:custGeom>
              <a:avLst/>
              <a:gdLst/>
              <a:ahLst/>
              <a:cxnLst/>
              <a:rect l="l" t="t" r="r" b="b"/>
              <a:pathLst>
                <a:path w="9685" h="1333" extrusionOk="0">
                  <a:moveTo>
                    <a:pt x="164" y="1"/>
                  </a:moveTo>
                  <a:lnTo>
                    <a:pt x="1" y="1332"/>
                  </a:lnTo>
                  <a:lnTo>
                    <a:pt x="9522" y="1332"/>
                  </a:lnTo>
                  <a:lnTo>
                    <a:pt x="9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4842305" y="2406456"/>
              <a:ext cx="440053" cy="47289"/>
            </a:xfrm>
            <a:custGeom>
              <a:avLst/>
              <a:gdLst/>
              <a:ahLst/>
              <a:cxnLst/>
              <a:rect l="l" t="t" r="r" b="b"/>
              <a:pathLst>
                <a:path w="12395" h="1332" extrusionOk="0">
                  <a:moveTo>
                    <a:pt x="163" y="0"/>
                  </a:moveTo>
                  <a:lnTo>
                    <a:pt x="0" y="1331"/>
                  </a:lnTo>
                  <a:lnTo>
                    <a:pt x="12232" y="1331"/>
                  </a:lnTo>
                  <a:lnTo>
                    <a:pt x="12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4831087" y="2509801"/>
              <a:ext cx="274789" cy="47325"/>
            </a:xfrm>
            <a:custGeom>
              <a:avLst/>
              <a:gdLst/>
              <a:ahLst/>
              <a:cxnLst/>
              <a:rect l="l" t="t" r="r" b="b"/>
              <a:pathLst>
                <a:path w="7740" h="1333" extrusionOk="0">
                  <a:moveTo>
                    <a:pt x="163" y="1"/>
                  </a:moveTo>
                  <a:lnTo>
                    <a:pt x="0" y="1332"/>
                  </a:lnTo>
                  <a:lnTo>
                    <a:pt x="7577" y="1332"/>
                  </a:lnTo>
                  <a:lnTo>
                    <a:pt x="7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4816105" y="2613181"/>
              <a:ext cx="369333" cy="47289"/>
            </a:xfrm>
            <a:custGeom>
              <a:avLst/>
              <a:gdLst/>
              <a:ahLst/>
              <a:cxnLst/>
              <a:rect l="l" t="t" r="r" b="b"/>
              <a:pathLst>
                <a:path w="10403" h="1332" extrusionOk="0">
                  <a:moveTo>
                    <a:pt x="164" y="1"/>
                  </a:moveTo>
                  <a:lnTo>
                    <a:pt x="1" y="1332"/>
                  </a:lnTo>
                  <a:lnTo>
                    <a:pt x="10240" y="1332"/>
                  </a:lnTo>
                  <a:lnTo>
                    <a:pt x="104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5229271" y="2613181"/>
              <a:ext cx="180246" cy="47289"/>
            </a:xfrm>
            <a:custGeom>
              <a:avLst/>
              <a:gdLst/>
              <a:ahLst/>
              <a:cxnLst/>
              <a:rect l="l" t="t" r="r" b="b"/>
              <a:pathLst>
                <a:path w="5077" h="1332" extrusionOk="0">
                  <a:moveTo>
                    <a:pt x="163" y="1"/>
                  </a:moveTo>
                  <a:lnTo>
                    <a:pt x="0" y="1332"/>
                  </a:lnTo>
                  <a:lnTo>
                    <a:pt x="4914" y="1332"/>
                  </a:lnTo>
                  <a:lnTo>
                    <a:pt x="5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4802863" y="2716561"/>
              <a:ext cx="204068" cy="47289"/>
            </a:xfrm>
            <a:custGeom>
              <a:avLst/>
              <a:gdLst/>
              <a:ahLst/>
              <a:cxnLst/>
              <a:rect l="l" t="t" r="r" b="b"/>
              <a:pathLst>
                <a:path w="5748" h="1332" extrusionOk="0">
                  <a:moveTo>
                    <a:pt x="163" y="0"/>
                  </a:moveTo>
                  <a:lnTo>
                    <a:pt x="0" y="1332"/>
                  </a:lnTo>
                  <a:lnTo>
                    <a:pt x="5584" y="1332"/>
                  </a:lnTo>
                  <a:lnTo>
                    <a:pt x="57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4439365" y="3464966"/>
              <a:ext cx="1235771" cy="1133772"/>
            </a:xfrm>
            <a:custGeom>
              <a:avLst/>
              <a:gdLst/>
              <a:ahLst/>
              <a:cxnLst/>
              <a:rect l="l" t="t" r="r" b="b"/>
              <a:pathLst>
                <a:path w="34808" h="31935" extrusionOk="0">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4195221" y="2199696"/>
              <a:ext cx="205772" cy="324777"/>
            </a:xfrm>
            <a:custGeom>
              <a:avLst/>
              <a:gdLst/>
              <a:ahLst/>
              <a:cxnLst/>
              <a:rect l="l" t="t" r="r" b="b"/>
              <a:pathLst>
                <a:path w="5796" h="9148" extrusionOk="0">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4350256" y="2323134"/>
              <a:ext cx="50733" cy="169027"/>
            </a:xfrm>
            <a:custGeom>
              <a:avLst/>
              <a:gdLst/>
              <a:ahLst/>
              <a:cxnLst/>
              <a:rect l="l" t="t" r="r" b="b"/>
              <a:pathLst>
                <a:path w="1429" h="4761" extrusionOk="0">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4349262" y="2111972"/>
              <a:ext cx="225121" cy="345865"/>
            </a:xfrm>
            <a:custGeom>
              <a:avLst/>
              <a:gdLst/>
              <a:ahLst/>
              <a:cxnLst/>
              <a:rect l="l" t="t" r="r" b="b"/>
              <a:pathLst>
                <a:path w="6341" h="9742" extrusionOk="0">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4182618" y="1985800"/>
              <a:ext cx="505378" cy="302694"/>
            </a:xfrm>
            <a:custGeom>
              <a:avLst/>
              <a:gdLst/>
              <a:ahLst/>
              <a:cxnLst/>
              <a:rect l="l" t="t" r="r" b="b"/>
              <a:pathLst>
                <a:path w="14235" h="8526" extrusionOk="0">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4517219" y="2289124"/>
              <a:ext cx="35751" cy="87088"/>
            </a:xfrm>
            <a:custGeom>
              <a:avLst/>
              <a:gdLst/>
              <a:ahLst/>
              <a:cxnLst/>
              <a:rect l="l" t="t" r="r" b="b"/>
              <a:pathLst>
                <a:path w="1007" h="2453" extrusionOk="0">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4495457" y="2269066"/>
              <a:ext cx="20804" cy="32343"/>
            </a:xfrm>
            <a:custGeom>
              <a:avLst/>
              <a:gdLst/>
              <a:ahLst/>
              <a:cxnLst/>
              <a:rect l="l" t="t" r="r" b="b"/>
              <a:pathLst>
                <a:path w="586" h="911" extrusionOk="0">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4493433" y="2231647"/>
              <a:ext cx="39798" cy="18745"/>
            </a:xfrm>
            <a:custGeom>
              <a:avLst/>
              <a:gdLst/>
              <a:ahLst/>
              <a:cxnLst/>
              <a:rect l="l" t="t" r="r" b="b"/>
              <a:pathLst>
                <a:path w="1121" h="528" extrusionOk="0">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4192168" y="2071500"/>
              <a:ext cx="302339" cy="282280"/>
            </a:xfrm>
            <a:custGeom>
              <a:avLst/>
              <a:gdLst/>
              <a:ahLst/>
              <a:cxnLst/>
              <a:rect l="l" t="t" r="r" b="b"/>
              <a:pathLst>
                <a:path w="8516" h="7951" extrusionOk="0">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4192168" y="2071500"/>
              <a:ext cx="302339" cy="282280"/>
            </a:xfrm>
            <a:custGeom>
              <a:avLst/>
              <a:gdLst/>
              <a:ahLst/>
              <a:cxnLst/>
              <a:rect l="l" t="t" r="r" b="b"/>
              <a:pathLst>
                <a:path w="8516" h="7951" fill="none" extrusionOk="0">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4351286" y="2191211"/>
              <a:ext cx="65999" cy="113253"/>
            </a:xfrm>
            <a:custGeom>
              <a:avLst/>
              <a:gdLst/>
              <a:ahLst/>
              <a:cxnLst/>
              <a:rect l="l" t="t" r="r" b="b"/>
              <a:pathLst>
                <a:path w="1859" h="3190" extrusionOk="0">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4401272" y="2145308"/>
              <a:ext cx="55455" cy="109170"/>
            </a:xfrm>
            <a:custGeom>
              <a:avLst/>
              <a:gdLst/>
              <a:ahLst/>
              <a:cxnLst/>
              <a:rect l="l" t="t" r="r" b="b"/>
              <a:pathLst>
                <a:path w="1562" h="3075" extrusionOk="0">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4969826" y="2855300"/>
              <a:ext cx="235666" cy="113928"/>
            </a:xfrm>
            <a:custGeom>
              <a:avLst/>
              <a:gdLst/>
              <a:ahLst/>
              <a:cxnLst/>
              <a:rect l="l" t="t" r="r" b="b"/>
              <a:pathLst>
                <a:path w="6638" h="3209" extrusionOk="0">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4092516" y="2444194"/>
              <a:ext cx="542407" cy="686583"/>
            </a:xfrm>
            <a:custGeom>
              <a:avLst/>
              <a:gdLst/>
              <a:ahLst/>
              <a:cxnLst/>
              <a:rect l="l" t="t" r="r" b="b"/>
              <a:pathLst>
                <a:path w="15278" h="19339" extrusionOk="0">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3891223" y="3263673"/>
              <a:ext cx="1204138" cy="596833"/>
            </a:xfrm>
            <a:custGeom>
              <a:avLst/>
              <a:gdLst/>
              <a:ahLst/>
              <a:cxnLst/>
              <a:rect l="l" t="t" r="r" b="b"/>
              <a:pathLst>
                <a:path w="33917" h="16811" extrusionOk="0">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3800446" y="2426514"/>
              <a:ext cx="754570" cy="1205842"/>
            </a:xfrm>
            <a:custGeom>
              <a:avLst/>
              <a:gdLst/>
              <a:ahLst/>
              <a:cxnLst/>
              <a:rect l="l" t="t" r="r" b="b"/>
              <a:pathLst>
                <a:path w="21254" h="33965" extrusionOk="0">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4210168" y="2562520"/>
              <a:ext cx="792345" cy="706642"/>
            </a:xfrm>
            <a:custGeom>
              <a:avLst/>
              <a:gdLst/>
              <a:ahLst/>
              <a:cxnLst/>
              <a:rect l="l" t="t" r="r" b="b"/>
              <a:pathLst>
                <a:path w="22318" h="19904" extrusionOk="0">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4068730" y="3625822"/>
              <a:ext cx="995348" cy="923917"/>
            </a:xfrm>
            <a:custGeom>
              <a:avLst/>
              <a:gdLst/>
              <a:ahLst/>
              <a:cxnLst/>
              <a:rect l="l" t="t" r="r" b="b"/>
              <a:pathLst>
                <a:path w="28036" h="26024" extrusionOk="0">
                  <a:moveTo>
                    <a:pt x="16044" y="0"/>
                  </a:moveTo>
                  <a:lnTo>
                    <a:pt x="0" y="24453"/>
                  </a:lnTo>
                  <a:lnTo>
                    <a:pt x="2213" y="26024"/>
                  </a:lnTo>
                  <a:lnTo>
                    <a:pt x="28035" y="3640"/>
                  </a:lnTo>
                  <a:lnTo>
                    <a:pt x="160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3800446" y="2784226"/>
              <a:ext cx="646465" cy="598501"/>
            </a:xfrm>
            <a:custGeom>
              <a:avLst/>
              <a:gdLst/>
              <a:ahLst/>
              <a:cxnLst/>
              <a:rect l="l" t="t" r="r" b="b"/>
              <a:pathLst>
                <a:path w="18209" h="16858" extrusionOk="0">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3800446" y="2855300"/>
              <a:ext cx="646465" cy="598182"/>
            </a:xfrm>
            <a:custGeom>
              <a:avLst/>
              <a:gdLst/>
              <a:ahLst/>
              <a:cxnLst/>
              <a:rect l="l" t="t" r="r" b="b"/>
              <a:pathLst>
                <a:path w="18209" h="16849" extrusionOk="0">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3719503" y="3788348"/>
              <a:ext cx="801540" cy="53076"/>
            </a:xfrm>
            <a:custGeom>
              <a:avLst/>
              <a:gdLst/>
              <a:ahLst/>
              <a:cxnLst/>
              <a:rect l="l" t="t" r="r" b="b"/>
              <a:pathLst>
                <a:path w="22577" h="1495" extrusionOk="0">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4092516" y="3810110"/>
              <a:ext cx="57514" cy="833492"/>
            </a:xfrm>
            <a:custGeom>
              <a:avLst/>
              <a:gdLst/>
              <a:ahLst/>
              <a:cxnLst/>
              <a:rect l="l" t="t" r="r" b="b"/>
              <a:pathLst>
                <a:path w="1620" h="23477" extrusionOk="0">
                  <a:moveTo>
                    <a:pt x="1" y="0"/>
                  </a:moveTo>
                  <a:lnTo>
                    <a:pt x="1" y="23476"/>
                  </a:lnTo>
                  <a:lnTo>
                    <a:pt x="1619" y="23476"/>
                  </a:lnTo>
                  <a:lnTo>
                    <a:pt x="161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3850077" y="4555143"/>
              <a:ext cx="547520" cy="147264"/>
            </a:xfrm>
            <a:custGeom>
              <a:avLst/>
              <a:gdLst/>
              <a:ahLst/>
              <a:cxnLst/>
              <a:rect l="l" t="t" r="r" b="b"/>
              <a:pathLst>
                <a:path w="15422" h="4148" extrusionOk="0">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4055133" y="3801270"/>
              <a:ext cx="124827" cy="226151"/>
            </a:xfrm>
            <a:custGeom>
              <a:avLst/>
              <a:gdLst/>
              <a:ahLst/>
              <a:cxnLst/>
              <a:rect l="l" t="t" r="r" b="b"/>
              <a:pathLst>
                <a:path w="3516" h="6370" extrusionOk="0">
                  <a:moveTo>
                    <a:pt x="0" y="0"/>
                  </a:moveTo>
                  <a:lnTo>
                    <a:pt x="671" y="6370"/>
                  </a:lnTo>
                  <a:lnTo>
                    <a:pt x="2854" y="6370"/>
                  </a:lnTo>
                  <a:lnTo>
                    <a:pt x="3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3691634" y="3674104"/>
              <a:ext cx="859338" cy="127205"/>
            </a:xfrm>
            <a:custGeom>
              <a:avLst/>
              <a:gdLst/>
              <a:ahLst/>
              <a:cxnLst/>
              <a:rect l="l" t="t" r="r" b="b"/>
              <a:pathLst>
                <a:path w="24205" h="3583" extrusionOk="0">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4100007" y="3332687"/>
              <a:ext cx="47289" cy="417616"/>
            </a:xfrm>
            <a:custGeom>
              <a:avLst/>
              <a:gdLst/>
              <a:ahLst/>
              <a:cxnLst/>
              <a:rect l="l" t="t" r="r" b="b"/>
              <a:pathLst>
                <a:path w="1332" h="11763" extrusionOk="0">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3872514" y="3079030"/>
              <a:ext cx="502644" cy="297227"/>
            </a:xfrm>
            <a:custGeom>
              <a:avLst/>
              <a:gdLst/>
              <a:ahLst/>
              <a:cxnLst/>
              <a:rect l="l" t="t" r="r" b="b"/>
              <a:pathLst>
                <a:path w="14158" h="8372" extrusionOk="0">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4599866" y="2491446"/>
              <a:ext cx="136401" cy="259843"/>
            </a:xfrm>
            <a:custGeom>
              <a:avLst/>
              <a:gdLst/>
              <a:ahLst/>
              <a:cxnLst/>
              <a:rect l="l" t="t" r="r" b="b"/>
              <a:pathLst>
                <a:path w="3842" h="7319" extrusionOk="0">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5664518" y="2994714"/>
              <a:ext cx="223453" cy="161891"/>
            </a:xfrm>
            <a:custGeom>
              <a:avLst/>
              <a:gdLst/>
              <a:ahLst/>
              <a:cxnLst/>
              <a:rect l="l" t="t" r="r" b="b"/>
              <a:pathLst>
                <a:path w="6294" h="4560" extrusionOk="0">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5731509" y="2397581"/>
              <a:ext cx="496822" cy="554656"/>
            </a:xfrm>
            <a:custGeom>
              <a:avLst/>
              <a:gdLst/>
              <a:ahLst/>
              <a:cxnLst/>
              <a:rect l="l" t="t" r="r" b="b"/>
              <a:pathLst>
                <a:path w="13994" h="15623" extrusionOk="0">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4470322" y="2242866"/>
              <a:ext cx="75159" cy="86768"/>
            </a:xfrm>
            <a:custGeom>
              <a:avLst/>
              <a:gdLst/>
              <a:ahLst/>
              <a:cxnLst/>
              <a:rect l="l" t="t" r="r" b="b"/>
              <a:pathLst>
                <a:path w="2117" h="2444" extrusionOk="0">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4475754" y="2242866"/>
              <a:ext cx="64295" cy="81336"/>
            </a:xfrm>
            <a:custGeom>
              <a:avLst/>
              <a:gdLst/>
              <a:ahLst/>
              <a:cxnLst/>
              <a:rect l="l" t="t" r="r" b="b"/>
              <a:pathLst>
                <a:path w="1811" h="2291" fill="none" extrusionOk="0">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406384" y="2223517"/>
              <a:ext cx="77218" cy="52721"/>
            </a:xfrm>
            <a:custGeom>
              <a:avLst/>
              <a:gdLst/>
              <a:ahLst/>
              <a:cxnLst/>
              <a:rect l="l" t="t" r="r" b="b"/>
              <a:pathLst>
                <a:path w="2175" h="1485" extrusionOk="0">
                  <a:moveTo>
                    <a:pt x="67" y="0"/>
                  </a:moveTo>
                  <a:lnTo>
                    <a:pt x="0" y="125"/>
                  </a:lnTo>
                  <a:lnTo>
                    <a:pt x="1916" y="1485"/>
                  </a:lnTo>
                  <a:lnTo>
                    <a:pt x="2175" y="1054"/>
                  </a:lnTo>
                  <a:lnTo>
                    <a:pt x="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3584526" y="2124539"/>
              <a:ext cx="794368" cy="951147"/>
            </a:xfrm>
            <a:custGeom>
              <a:avLst/>
              <a:gdLst/>
              <a:ahLst/>
              <a:cxnLst/>
              <a:rect l="l" t="t" r="r" b="b"/>
              <a:pathLst>
                <a:path w="22375" h="26791" extrusionOk="0">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4538982" y="2285041"/>
              <a:ext cx="25207" cy="21799"/>
            </a:xfrm>
            <a:custGeom>
              <a:avLst/>
              <a:gdLst/>
              <a:ahLst/>
              <a:cxnLst/>
              <a:rect l="l" t="t" r="r" b="b"/>
              <a:pathLst>
                <a:path w="710" h="614" extrusionOk="0">
                  <a:moveTo>
                    <a:pt x="144" y="1"/>
                  </a:moveTo>
                  <a:lnTo>
                    <a:pt x="1" y="413"/>
                  </a:lnTo>
                  <a:lnTo>
                    <a:pt x="566" y="614"/>
                  </a:lnTo>
                  <a:lnTo>
                    <a:pt x="710" y="211"/>
                  </a:lnTo>
                  <a:lnTo>
                    <a:pt x="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6"/>
          <p:cNvGrpSpPr/>
          <p:nvPr/>
        </p:nvGrpSpPr>
        <p:grpSpPr>
          <a:xfrm>
            <a:off x="6033350" y="1027913"/>
            <a:ext cx="2653477" cy="678062"/>
            <a:chOff x="6033350" y="1027913"/>
            <a:chExt cx="2653477" cy="678062"/>
          </a:xfrm>
        </p:grpSpPr>
        <p:sp>
          <p:nvSpPr>
            <p:cNvPr id="301" name="Google Shape;301;p16"/>
            <p:cNvSpPr txBox="1"/>
            <p:nvPr/>
          </p:nvSpPr>
          <p:spPr>
            <a:xfrm>
              <a:off x="6705627" y="1027913"/>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GAN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03" name="Google Shape;303;p16"/>
            <p:cNvSpPr/>
            <p:nvPr/>
          </p:nvSpPr>
          <p:spPr>
            <a:xfrm>
              <a:off x="6033350" y="1109875"/>
              <a:ext cx="596100" cy="59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05</a:t>
              </a:r>
              <a:endParaRPr sz="1800" dirty="0">
                <a:solidFill>
                  <a:schemeClr val="lt1"/>
                </a:solidFill>
              </a:endParaRPr>
            </a:p>
          </p:txBody>
        </p:sp>
      </p:grpSp>
      <p:grpSp>
        <p:nvGrpSpPr>
          <p:cNvPr id="304" name="Google Shape;304;p16"/>
          <p:cNvGrpSpPr/>
          <p:nvPr/>
        </p:nvGrpSpPr>
        <p:grpSpPr>
          <a:xfrm>
            <a:off x="3297248" y="2019641"/>
            <a:ext cx="2653505" cy="682838"/>
            <a:chOff x="3297248" y="2502860"/>
            <a:chExt cx="2653505" cy="682838"/>
          </a:xfrm>
        </p:grpSpPr>
        <p:sp>
          <p:nvSpPr>
            <p:cNvPr id="306" name="Google Shape;306;p16"/>
            <p:cNvSpPr txBox="1"/>
            <p:nvPr/>
          </p:nvSpPr>
          <p:spPr>
            <a:xfrm>
              <a:off x="3969553" y="2502860"/>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Models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08" name="Google Shape;308;p16"/>
            <p:cNvSpPr/>
            <p:nvPr/>
          </p:nvSpPr>
          <p:spPr>
            <a:xfrm>
              <a:off x="3297248" y="2589598"/>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02</a:t>
              </a:r>
              <a:endParaRPr sz="1800" dirty="0">
                <a:solidFill>
                  <a:schemeClr val="lt1"/>
                </a:solidFill>
              </a:endParaRPr>
            </a:p>
          </p:txBody>
        </p:sp>
      </p:grpSp>
      <p:grpSp>
        <p:nvGrpSpPr>
          <p:cNvPr id="309" name="Google Shape;309;p16"/>
          <p:cNvGrpSpPr/>
          <p:nvPr/>
        </p:nvGrpSpPr>
        <p:grpSpPr>
          <a:xfrm>
            <a:off x="3297248" y="3048547"/>
            <a:ext cx="2653505" cy="673315"/>
            <a:chOff x="3297248" y="3977808"/>
            <a:chExt cx="2653505" cy="673315"/>
          </a:xfrm>
        </p:grpSpPr>
        <p:sp>
          <p:nvSpPr>
            <p:cNvPr id="311" name="Google Shape;311;p16"/>
            <p:cNvSpPr txBox="1"/>
            <p:nvPr/>
          </p:nvSpPr>
          <p:spPr>
            <a:xfrm>
              <a:off x="3969553" y="3977808"/>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Data Pre-Processing</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13" name="Google Shape;313;p16"/>
            <p:cNvSpPr/>
            <p:nvPr/>
          </p:nvSpPr>
          <p:spPr>
            <a:xfrm>
              <a:off x="3297248" y="4055023"/>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a:solidFill>
                  <a:schemeClr val="lt1"/>
                </a:solidFill>
              </a:endParaRPr>
            </a:p>
          </p:txBody>
        </p:sp>
      </p:grpSp>
      <p:grpSp>
        <p:nvGrpSpPr>
          <p:cNvPr id="314" name="Google Shape;314;p16"/>
          <p:cNvGrpSpPr/>
          <p:nvPr/>
        </p:nvGrpSpPr>
        <p:grpSpPr>
          <a:xfrm>
            <a:off x="6040784" y="1988832"/>
            <a:ext cx="2653515" cy="711260"/>
            <a:chOff x="6033350" y="2501790"/>
            <a:chExt cx="2653515" cy="711260"/>
          </a:xfrm>
        </p:grpSpPr>
        <p:sp>
          <p:nvSpPr>
            <p:cNvPr id="316" name="Google Shape;316;p16"/>
            <p:cNvSpPr txBox="1"/>
            <p:nvPr/>
          </p:nvSpPr>
          <p:spPr>
            <a:xfrm>
              <a:off x="6705665" y="2501790"/>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SVM</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18" name="Google Shape;318;p16"/>
            <p:cNvSpPr/>
            <p:nvPr/>
          </p:nvSpPr>
          <p:spPr>
            <a:xfrm>
              <a:off x="6033350" y="2616950"/>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06</a:t>
              </a:r>
              <a:endParaRPr sz="1800" dirty="0">
                <a:solidFill>
                  <a:schemeClr val="lt1"/>
                </a:solidFill>
              </a:endParaRPr>
            </a:p>
          </p:txBody>
        </p:sp>
      </p:grpSp>
      <p:grpSp>
        <p:nvGrpSpPr>
          <p:cNvPr id="319" name="Google Shape;319;p16"/>
          <p:cNvGrpSpPr/>
          <p:nvPr/>
        </p:nvGrpSpPr>
        <p:grpSpPr>
          <a:xfrm>
            <a:off x="6033350" y="3033684"/>
            <a:ext cx="2653477" cy="674283"/>
            <a:chOff x="6033350" y="3977817"/>
            <a:chExt cx="2653477" cy="674283"/>
          </a:xfrm>
        </p:grpSpPr>
        <p:sp>
          <p:nvSpPr>
            <p:cNvPr id="321" name="Google Shape;321;p16"/>
            <p:cNvSpPr txBox="1"/>
            <p:nvPr/>
          </p:nvSpPr>
          <p:spPr>
            <a:xfrm>
              <a:off x="6705627" y="3977817"/>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DECISION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23" name="Google Shape;323;p16"/>
            <p:cNvSpPr/>
            <p:nvPr/>
          </p:nvSpPr>
          <p:spPr>
            <a:xfrm>
              <a:off x="6033350" y="4056000"/>
              <a:ext cx="596100" cy="59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07</a:t>
              </a:r>
              <a:endParaRPr sz="1800" dirty="0">
                <a:solidFill>
                  <a:schemeClr val="lt1"/>
                </a:solidFill>
              </a:endParaRPr>
            </a:p>
          </p:txBody>
        </p:sp>
      </p:grpSp>
      <p:cxnSp>
        <p:nvCxnSpPr>
          <p:cNvPr id="324" name="Google Shape;324;p16"/>
          <p:cNvCxnSpPr>
            <a:cxnSpLocks/>
          </p:cNvCxnSpPr>
          <p:nvPr/>
        </p:nvCxnSpPr>
        <p:spPr>
          <a:xfrm>
            <a:off x="3595298" y="1686451"/>
            <a:ext cx="0" cy="412159"/>
          </a:xfrm>
          <a:prstGeom prst="straightConnector1">
            <a:avLst/>
          </a:prstGeom>
          <a:noFill/>
          <a:ln w="9525" cap="flat" cmpd="sng">
            <a:solidFill>
              <a:schemeClr val="dk2"/>
            </a:solidFill>
            <a:prstDash val="solid"/>
            <a:round/>
            <a:headEnd type="none" w="med" len="med"/>
            <a:tailEnd type="triangle" w="med" len="med"/>
          </a:ln>
        </p:spPr>
      </p:cxnSp>
      <p:grpSp>
        <p:nvGrpSpPr>
          <p:cNvPr id="3" name="Google Shape;309;p16">
            <a:extLst>
              <a:ext uri="{FF2B5EF4-FFF2-40B4-BE49-F238E27FC236}">
                <a16:creationId xmlns:a16="http://schemas.microsoft.com/office/drawing/2014/main" id="{0226ED2D-1C85-ADE5-236A-7EE3BE8E7F02}"/>
              </a:ext>
            </a:extLst>
          </p:cNvPr>
          <p:cNvGrpSpPr/>
          <p:nvPr/>
        </p:nvGrpSpPr>
        <p:grpSpPr>
          <a:xfrm>
            <a:off x="3297285" y="4056858"/>
            <a:ext cx="2653505" cy="673315"/>
            <a:chOff x="3297248" y="3977808"/>
            <a:chExt cx="2653505" cy="673315"/>
          </a:xfrm>
        </p:grpSpPr>
        <p:sp>
          <p:nvSpPr>
            <p:cNvPr id="4" name="Google Shape;311;p16">
              <a:extLst>
                <a:ext uri="{FF2B5EF4-FFF2-40B4-BE49-F238E27FC236}">
                  <a16:creationId xmlns:a16="http://schemas.microsoft.com/office/drawing/2014/main" id="{2E51A8F1-3A58-1DB3-8A4F-6C525AEAA0A2}"/>
                </a:ext>
              </a:extLst>
            </p:cNvPr>
            <p:cNvSpPr txBox="1"/>
            <p:nvPr/>
          </p:nvSpPr>
          <p:spPr>
            <a:xfrm>
              <a:off x="3969553" y="3977808"/>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BERT</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5" name="Google Shape;313;p16">
              <a:extLst>
                <a:ext uri="{FF2B5EF4-FFF2-40B4-BE49-F238E27FC236}">
                  <a16:creationId xmlns:a16="http://schemas.microsoft.com/office/drawing/2014/main" id="{280F778E-01F4-DABF-F7D1-21F6E8DDCFAC}"/>
                </a:ext>
              </a:extLst>
            </p:cNvPr>
            <p:cNvSpPr/>
            <p:nvPr/>
          </p:nvSpPr>
          <p:spPr>
            <a:xfrm>
              <a:off x="3297248" y="4055023"/>
              <a:ext cx="596100" cy="596100"/>
            </a:xfrm>
            <a:prstGeom prst="ellipse">
              <a:avLst/>
            </a:prstGeom>
            <a:solidFill>
              <a:schemeClr val="accent5">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dirty="0">
                <a:solidFill>
                  <a:schemeClr val="lt1"/>
                </a:solidFill>
              </a:endParaRPr>
            </a:p>
          </p:txBody>
        </p:sp>
      </p:grpSp>
      <p:cxnSp>
        <p:nvCxnSpPr>
          <p:cNvPr id="7" name="Google Shape;324;p16">
            <a:extLst>
              <a:ext uri="{FF2B5EF4-FFF2-40B4-BE49-F238E27FC236}">
                <a16:creationId xmlns:a16="http://schemas.microsoft.com/office/drawing/2014/main" id="{F2556532-892C-2F55-B624-5711964DA506}"/>
              </a:ext>
            </a:extLst>
          </p:cNvPr>
          <p:cNvCxnSpPr>
            <a:cxnSpLocks/>
          </p:cNvCxnSpPr>
          <p:nvPr/>
        </p:nvCxnSpPr>
        <p:spPr>
          <a:xfrm>
            <a:off x="3595298" y="2702479"/>
            <a:ext cx="0" cy="412159"/>
          </a:xfrm>
          <a:prstGeom prst="straightConnector1">
            <a:avLst/>
          </a:prstGeom>
          <a:noFill/>
          <a:ln w="9525" cap="flat" cmpd="sng">
            <a:solidFill>
              <a:schemeClr val="dk2"/>
            </a:solidFill>
            <a:prstDash val="solid"/>
            <a:round/>
            <a:headEnd type="none" w="med" len="med"/>
            <a:tailEnd type="triangle" w="med" len="med"/>
          </a:ln>
        </p:spPr>
      </p:cxnSp>
      <p:cxnSp>
        <p:nvCxnSpPr>
          <p:cNvPr id="8" name="Google Shape;324;p16">
            <a:extLst>
              <a:ext uri="{FF2B5EF4-FFF2-40B4-BE49-F238E27FC236}">
                <a16:creationId xmlns:a16="http://schemas.microsoft.com/office/drawing/2014/main" id="{D6FABEF1-6A79-65A6-9571-8219405CE64C}"/>
              </a:ext>
            </a:extLst>
          </p:cNvPr>
          <p:cNvCxnSpPr>
            <a:cxnSpLocks/>
          </p:cNvCxnSpPr>
          <p:nvPr/>
        </p:nvCxnSpPr>
        <p:spPr>
          <a:xfrm>
            <a:off x="3595298" y="3709678"/>
            <a:ext cx="0" cy="412159"/>
          </a:xfrm>
          <a:prstGeom prst="straightConnector1">
            <a:avLst/>
          </a:prstGeom>
          <a:noFill/>
          <a:ln w="9525" cap="flat" cmpd="sng">
            <a:solidFill>
              <a:schemeClr val="dk2"/>
            </a:solidFill>
            <a:prstDash val="solid"/>
            <a:round/>
            <a:headEnd type="none" w="med" len="med"/>
            <a:tailEnd type="triangle" w="med" len="med"/>
          </a:ln>
        </p:spPr>
      </p:cxnSp>
      <p:cxnSp>
        <p:nvCxnSpPr>
          <p:cNvPr id="9" name="Google Shape;324;p16">
            <a:extLst>
              <a:ext uri="{FF2B5EF4-FFF2-40B4-BE49-F238E27FC236}">
                <a16:creationId xmlns:a16="http://schemas.microsoft.com/office/drawing/2014/main" id="{D349AB49-2A01-ECDC-BA84-D54E6E4F432B}"/>
              </a:ext>
            </a:extLst>
          </p:cNvPr>
          <p:cNvCxnSpPr>
            <a:cxnSpLocks/>
          </p:cNvCxnSpPr>
          <p:nvPr/>
        </p:nvCxnSpPr>
        <p:spPr>
          <a:xfrm>
            <a:off x="6347157" y="1686451"/>
            <a:ext cx="0" cy="412159"/>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324;p16">
            <a:extLst>
              <a:ext uri="{FF2B5EF4-FFF2-40B4-BE49-F238E27FC236}">
                <a16:creationId xmlns:a16="http://schemas.microsoft.com/office/drawing/2014/main" id="{9307D9C7-3799-02E0-54B7-F955EB58661B}"/>
              </a:ext>
            </a:extLst>
          </p:cNvPr>
          <p:cNvCxnSpPr>
            <a:cxnSpLocks/>
          </p:cNvCxnSpPr>
          <p:nvPr/>
        </p:nvCxnSpPr>
        <p:spPr>
          <a:xfrm>
            <a:off x="6339722" y="2683803"/>
            <a:ext cx="0" cy="412159"/>
          </a:xfrm>
          <a:prstGeom prst="straightConnector1">
            <a:avLst/>
          </a:prstGeom>
          <a:noFill/>
          <a:ln w="9525" cap="flat" cmpd="sng">
            <a:solidFill>
              <a:schemeClr val="dk2"/>
            </a:solidFill>
            <a:prstDash val="solid"/>
            <a:round/>
            <a:headEnd type="none" w="med" len="med"/>
            <a:tailEnd type="triangle" w="med" len="med"/>
          </a:ln>
        </p:spPr>
      </p:cxnSp>
      <p:cxnSp>
        <p:nvCxnSpPr>
          <p:cNvPr id="11" name="Google Shape;324;p16">
            <a:extLst>
              <a:ext uri="{FF2B5EF4-FFF2-40B4-BE49-F238E27FC236}">
                <a16:creationId xmlns:a16="http://schemas.microsoft.com/office/drawing/2014/main" id="{E87C9D65-74CB-9CF2-1865-175D88C76DB0}"/>
              </a:ext>
            </a:extLst>
          </p:cNvPr>
          <p:cNvCxnSpPr>
            <a:cxnSpLocks/>
          </p:cNvCxnSpPr>
          <p:nvPr/>
        </p:nvCxnSpPr>
        <p:spPr>
          <a:xfrm>
            <a:off x="6348045" y="3704314"/>
            <a:ext cx="0" cy="412159"/>
          </a:xfrm>
          <a:prstGeom prst="straightConnector1">
            <a:avLst/>
          </a:prstGeom>
          <a:noFill/>
          <a:ln w="9525" cap="flat" cmpd="sng">
            <a:solidFill>
              <a:schemeClr val="dk2"/>
            </a:solidFill>
            <a:prstDash val="solid"/>
            <a:round/>
            <a:headEnd type="none" w="med" len="med"/>
            <a:tailEnd type="triangle" w="med" len="med"/>
          </a:ln>
        </p:spPr>
      </p:cxnSp>
      <p:grpSp>
        <p:nvGrpSpPr>
          <p:cNvPr id="12" name="Google Shape;319;p16">
            <a:extLst>
              <a:ext uri="{FF2B5EF4-FFF2-40B4-BE49-F238E27FC236}">
                <a16:creationId xmlns:a16="http://schemas.microsoft.com/office/drawing/2014/main" id="{2672ABBD-ED0F-35EC-4184-77CA1DFD7294}"/>
              </a:ext>
            </a:extLst>
          </p:cNvPr>
          <p:cNvGrpSpPr/>
          <p:nvPr/>
        </p:nvGrpSpPr>
        <p:grpSpPr>
          <a:xfrm>
            <a:off x="6040822" y="4044355"/>
            <a:ext cx="2653477" cy="674283"/>
            <a:chOff x="6033350" y="3977817"/>
            <a:chExt cx="2653477" cy="674283"/>
          </a:xfrm>
        </p:grpSpPr>
        <p:sp>
          <p:nvSpPr>
            <p:cNvPr id="13" name="Google Shape;321;p16">
              <a:extLst>
                <a:ext uri="{FF2B5EF4-FFF2-40B4-BE49-F238E27FC236}">
                  <a16:creationId xmlns:a16="http://schemas.microsoft.com/office/drawing/2014/main" id="{328B4525-083D-C4E1-4297-18E9006B0352}"/>
                </a:ext>
              </a:extLst>
            </p:cNvPr>
            <p:cNvSpPr txBox="1"/>
            <p:nvPr/>
          </p:nvSpPr>
          <p:spPr>
            <a:xfrm>
              <a:off x="6705627" y="3977817"/>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Resources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4" name="Google Shape;323;p16">
              <a:extLst>
                <a:ext uri="{FF2B5EF4-FFF2-40B4-BE49-F238E27FC236}">
                  <a16:creationId xmlns:a16="http://schemas.microsoft.com/office/drawing/2014/main" id="{5FC58308-E0CB-6339-D53C-2B35B892B5A0}"/>
                </a:ext>
              </a:extLst>
            </p:cNvPr>
            <p:cNvSpPr/>
            <p:nvPr/>
          </p:nvSpPr>
          <p:spPr>
            <a:xfrm>
              <a:off x="6033350" y="4056000"/>
              <a:ext cx="596100" cy="596100"/>
            </a:xfrm>
            <a:prstGeom prst="ellipse">
              <a:avLst/>
            </a:pr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08</a:t>
              </a:r>
              <a:endParaRPr sz="1800" dirty="0">
                <a:solidFill>
                  <a:schemeClr val="lt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1067"/>
    </mc:Choice>
    <mc:Fallback>
      <p:transition spd="slow" advTm="106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7"/>
          <p:cNvSpPr/>
          <p:nvPr/>
        </p:nvSpPr>
        <p:spPr>
          <a:xfrm>
            <a:off x="520390" y="1204332"/>
            <a:ext cx="8176010" cy="3709639"/>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321775" y="953048"/>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Statement</a:t>
            </a:r>
            <a:endParaRPr dirty="0"/>
          </a:p>
        </p:txBody>
      </p:sp>
      <p:grpSp>
        <p:nvGrpSpPr>
          <p:cNvPr id="345" name="Google Shape;345;p17"/>
          <p:cNvGrpSpPr/>
          <p:nvPr/>
        </p:nvGrpSpPr>
        <p:grpSpPr>
          <a:xfrm>
            <a:off x="476162" y="1109205"/>
            <a:ext cx="472142" cy="472112"/>
            <a:chOff x="-44512325" y="3176075"/>
            <a:chExt cx="300900" cy="300900"/>
          </a:xfrm>
        </p:grpSpPr>
        <p:sp>
          <p:nvSpPr>
            <p:cNvPr id="346" name="Google Shape;346;p1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3DF4068-17BB-6B3D-885D-9C1064753128}"/>
              </a:ext>
            </a:extLst>
          </p:cNvPr>
          <p:cNvSpPr txBox="1"/>
          <p:nvPr/>
        </p:nvSpPr>
        <p:spPr>
          <a:xfrm>
            <a:off x="1248937" y="1650380"/>
            <a:ext cx="6690731" cy="1169551"/>
          </a:xfrm>
          <a:prstGeom prst="rect">
            <a:avLst/>
          </a:prstGeom>
          <a:noFill/>
        </p:spPr>
        <p:txBody>
          <a:bodyPr wrap="square" rtlCol="0">
            <a:spAutoFit/>
          </a:bodyPr>
          <a:lstStyle/>
          <a:p>
            <a:pPr marL="285750" indent="-285750">
              <a:buFont typeface="Arial" panose="020B0604020202020204" pitchFamily="34" charset="0"/>
              <a:buChar char="•"/>
            </a:pPr>
            <a:r>
              <a:rPr lang="en-US" dirty="0"/>
              <a:t>Employment fraud is becoming more prevalent. </a:t>
            </a:r>
          </a:p>
          <a:p>
            <a:pPr marL="285750" indent="-285750">
              <a:buFont typeface="Arial" panose="020B0604020202020204" pitchFamily="34" charset="0"/>
              <a:buChar char="•"/>
            </a:pPr>
            <a:r>
              <a:rPr lang="en-US" dirty="0"/>
              <a:t>According to CNBC, there were twice as many employment frauds in 2018 as there were in 2017and it is ever increasing.</a:t>
            </a:r>
          </a:p>
          <a:p>
            <a:pPr marL="285750" indent="-285750">
              <a:buFont typeface="Arial" panose="020B0604020202020204" pitchFamily="34" charset="0"/>
              <a:buChar char="•"/>
            </a:pPr>
            <a:r>
              <a:rPr lang="en-US" dirty="0"/>
              <a:t>The state of the market today has resulted in substantial unemployment.</a:t>
            </a:r>
          </a:p>
          <a:p>
            <a:pPr marL="285750" indent="-285750">
              <a:buFont typeface="Arial" panose="020B0604020202020204" pitchFamily="34" charset="0"/>
              <a:buChar char="•"/>
            </a:pPr>
            <a:r>
              <a:rPr lang="en-US" dirty="0"/>
              <a:t>Many people are becoming victims of scammers who feed on their despair.</a:t>
            </a:r>
          </a:p>
        </p:txBody>
      </p:sp>
      <p:pic>
        <p:nvPicPr>
          <p:cNvPr id="3" name="Picture 2">
            <a:extLst>
              <a:ext uri="{FF2B5EF4-FFF2-40B4-BE49-F238E27FC236}">
                <a16:creationId xmlns:a16="http://schemas.microsoft.com/office/drawing/2014/main" id="{335B9C04-93BF-6319-5FF4-3F5EAF4A8F7F}"/>
              </a:ext>
            </a:extLst>
          </p:cNvPr>
          <p:cNvPicPr>
            <a:picLocks noChangeAspect="1"/>
          </p:cNvPicPr>
          <p:nvPr/>
        </p:nvPicPr>
        <p:blipFill>
          <a:blip r:embed="rId5"/>
          <a:stretch>
            <a:fillRect/>
          </a:stretch>
        </p:blipFill>
        <p:spPr>
          <a:xfrm>
            <a:off x="2381456" y="2830844"/>
            <a:ext cx="4453877" cy="2072214"/>
          </a:xfrm>
          <a:prstGeom prst="rect">
            <a:avLst/>
          </a:prstGeom>
        </p:spPr>
      </p:pic>
      <p:pic>
        <p:nvPicPr>
          <p:cNvPr id="4" name="speech-[AudioTrimmer.com]-[AudioTrimmer.com]">
            <a:hlinkClick r:id="" action="ppaction://media"/>
            <a:extLst>
              <a:ext uri="{FF2B5EF4-FFF2-40B4-BE49-F238E27FC236}">
                <a16:creationId xmlns:a16="http://schemas.microsoft.com/office/drawing/2014/main" id="{123F4157-90BC-CC57-1A3A-3649AC5DAF8A}"/>
              </a:ext>
            </a:extLst>
          </p:cNvPr>
          <p:cNvPicPr>
            <a:picLocks noChangeAspect="1"/>
          </p:cNvPicPr>
          <p:nvPr>
            <a:audioFile r:link="rId1"/>
            <p:extLst>
              <p:ext uri="{DAA4B4D4-6D71-4841-9C94-3DE7FCFB9230}">
                <p14:media xmlns:p14="http://schemas.microsoft.com/office/powerpoint/2010/main" r:embed="rId2">
                  <p14:trim end="609258.75"/>
                </p14:media>
              </p:ext>
            </p:extLst>
          </p:nvPr>
        </p:nvPicPr>
        <p:blipFill>
          <a:blip r:embed="rId6"/>
          <a:stretch>
            <a:fillRect/>
          </a:stretch>
        </p:blipFill>
        <p:spPr>
          <a:xfrm>
            <a:off x="147003" y="4579821"/>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233"/>
    </mc:Choice>
    <mc:Fallback>
      <p:transition spd="slow" advTm="23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3" objId="4"/>
        <p14:stopEvt time="22825" objId="4"/>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8"/>
          <p:cNvSpPr/>
          <p:nvPr/>
        </p:nvSpPr>
        <p:spPr>
          <a:xfrm>
            <a:off x="457200" y="1324425"/>
            <a:ext cx="2889300" cy="3407700"/>
          </a:xfrm>
          <a:prstGeom prst="roundRect">
            <a:avLst>
              <a:gd name="adj" fmla="val 14082"/>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txBox="1"/>
          <p:nvPr/>
        </p:nvSpPr>
        <p:spPr>
          <a:xfrm>
            <a:off x="646237" y="1841625"/>
            <a:ext cx="2546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latin typeface="Fira Sans Extra Condensed"/>
                <a:ea typeface="Fira Sans Extra Condensed"/>
                <a:cs typeface="Fira Sans Extra Condensed"/>
                <a:sym typeface="Fira Sans Extra Condensed"/>
              </a:rPr>
              <a:t>Machine Learning Models</a:t>
            </a:r>
            <a:endParaRPr sz="2100" b="1" dirty="0">
              <a:solidFill>
                <a:srgbClr val="000000"/>
              </a:solidFill>
              <a:latin typeface="Fira Sans Extra Condensed"/>
              <a:ea typeface="Fira Sans Extra Condensed"/>
              <a:cs typeface="Fira Sans Extra Condensed"/>
              <a:sym typeface="Fira Sans Extra Condensed"/>
            </a:endParaRPr>
          </a:p>
        </p:txBody>
      </p:sp>
      <p:grpSp>
        <p:nvGrpSpPr>
          <p:cNvPr id="362" name="Google Shape;362;p18"/>
          <p:cNvGrpSpPr/>
          <p:nvPr/>
        </p:nvGrpSpPr>
        <p:grpSpPr>
          <a:xfrm>
            <a:off x="851113" y="2915825"/>
            <a:ext cx="2133450" cy="1431550"/>
            <a:chOff x="851113" y="2915825"/>
            <a:chExt cx="2133450" cy="1431550"/>
          </a:xfrm>
        </p:grpSpPr>
        <p:sp>
          <p:nvSpPr>
            <p:cNvPr id="363" name="Google Shape;363;p18"/>
            <p:cNvSpPr/>
            <p:nvPr/>
          </p:nvSpPr>
          <p:spPr>
            <a:xfrm>
              <a:off x="863938" y="3086225"/>
              <a:ext cx="2076150" cy="1071900"/>
            </a:xfrm>
            <a:custGeom>
              <a:avLst/>
              <a:gdLst/>
              <a:ahLst/>
              <a:cxnLst/>
              <a:rect l="l" t="t" r="r" b="b"/>
              <a:pathLst>
                <a:path w="83046" h="42876" extrusionOk="0">
                  <a:moveTo>
                    <a:pt x="40299" y="1"/>
                  </a:moveTo>
                  <a:lnTo>
                    <a:pt x="39445" y="15"/>
                  </a:lnTo>
                  <a:lnTo>
                    <a:pt x="38592" y="44"/>
                  </a:lnTo>
                  <a:lnTo>
                    <a:pt x="37752" y="100"/>
                  </a:lnTo>
                  <a:lnTo>
                    <a:pt x="36912" y="157"/>
                  </a:lnTo>
                  <a:lnTo>
                    <a:pt x="36087" y="243"/>
                  </a:lnTo>
                  <a:lnTo>
                    <a:pt x="35262" y="328"/>
                  </a:lnTo>
                  <a:lnTo>
                    <a:pt x="34436" y="442"/>
                  </a:lnTo>
                  <a:lnTo>
                    <a:pt x="33640" y="570"/>
                  </a:lnTo>
                  <a:lnTo>
                    <a:pt x="32843" y="698"/>
                  </a:lnTo>
                  <a:lnTo>
                    <a:pt x="32046" y="855"/>
                  </a:lnTo>
                  <a:lnTo>
                    <a:pt x="31263" y="1025"/>
                  </a:lnTo>
                  <a:lnTo>
                    <a:pt x="30481" y="1196"/>
                  </a:lnTo>
                  <a:lnTo>
                    <a:pt x="29712" y="1395"/>
                  </a:lnTo>
                  <a:lnTo>
                    <a:pt x="28958" y="1595"/>
                  </a:lnTo>
                  <a:lnTo>
                    <a:pt x="28204" y="1808"/>
                  </a:lnTo>
                  <a:lnTo>
                    <a:pt x="27464" y="2036"/>
                  </a:lnTo>
                  <a:lnTo>
                    <a:pt x="26724" y="2263"/>
                  </a:lnTo>
                  <a:lnTo>
                    <a:pt x="25998" y="2520"/>
                  </a:lnTo>
                  <a:lnTo>
                    <a:pt x="25272" y="2776"/>
                  </a:lnTo>
                  <a:lnTo>
                    <a:pt x="24575" y="3032"/>
                  </a:lnTo>
                  <a:lnTo>
                    <a:pt x="23864" y="3316"/>
                  </a:lnTo>
                  <a:lnTo>
                    <a:pt x="23181" y="3601"/>
                  </a:lnTo>
                  <a:lnTo>
                    <a:pt x="22483" y="3886"/>
                  </a:lnTo>
                  <a:lnTo>
                    <a:pt x="21815" y="4184"/>
                  </a:lnTo>
                  <a:lnTo>
                    <a:pt x="21146" y="4497"/>
                  </a:lnTo>
                  <a:lnTo>
                    <a:pt x="20491" y="4811"/>
                  </a:lnTo>
                  <a:lnTo>
                    <a:pt x="19837" y="5138"/>
                  </a:lnTo>
                  <a:lnTo>
                    <a:pt x="19196" y="5465"/>
                  </a:lnTo>
                  <a:lnTo>
                    <a:pt x="18570" y="5792"/>
                  </a:lnTo>
                  <a:lnTo>
                    <a:pt x="17944" y="6134"/>
                  </a:lnTo>
                  <a:lnTo>
                    <a:pt x="17332" y="6475"/>
                  </a:lnTo>
                  <a:lnTo>
                    <a:pt x="16137" y="7187"/>
                  </a:lnTo>
                  <a:lnTo>
                    <a:pt x="14984" y="7898"/>
                  </a:lnTo>
                  <a:lnTo>
                    <a:pt x="13860" y="8624"/>
                  </a:lnTo>
                  <a:lnTo>
                    <a:pt x="12779" y="9364"/>
                  </a:lnTo>
                  <a:lnTo>
                    <a:pt x="11740" y="10104"/>
                  </a:lnTo>
                  <a:lnTo>
                    <a:pt x="10729" y="10858"/>
                  </a:lnTo>
                  <a:lnTo>
                    <a:pt x="9776" y="11598"/>
                  </a:lnTo>
                  <a:lnTo>
                    <a:pt x="8851" y="12338"/>
                  </a:lnTo>
                  <a:lnTo>
                    <a:pt x="7983" y="13078"/>
                  </a:lnTo>
                  <a:lnTo>
                    <a:pt x="7143" y="13790"/>
                  </a:lnTo>
                  <a:lnTo>
                    <a:pt x="6347" y="14501"/>
                  </a:lnTo>
                  <a:lnTo>
                    <a:pt x="5607" y="15184"/>
                  </a:lnTo>
                  <a:lnTo>
                    <a:pt x="4895" y="15853"/>
                  </a:lnTo>
                  <a:lnTo>
                    <a:pt x="4241" y="16508"/>
                  </a:lnTo>
                  <a:lnTo>
                    <a:pt x="3629" y="17119"/>
                  </a:lnTo>
                  <a:lnTo>
                    <a:pt x="3060" y="17717"/>
                  </a:lnTo>
                  <a:lnTo>
                    <a:pt x="2533" y="18258"/>
                  </a:lnTo>
                  <a:lnTo>
                    <a:pt x="2063" y="18784"/>
                  </a:lnTo>
                  <a:lnTo>
                    <a:pt x="1637" y="19254"/>
                  </a:lnTo>
                  <a:lnTo>
                    <a:pt x="925" y="20079"/>
                  </a:lnTo>
                  <a:lnTo>
                    <a:pt x="413" y="20691"/>
                  </a:lnTo>
                  <a:lnTo>
                    <a:pt x="0" y="21218"/>
                  </a:lnTo>
                  <a:lnTo>
                    <a:pt x="1039" y="22342"/>
                  </a:lnTo>
                  <a:lnTo>
                    <a:pt x="2078" y="23423"/>
                  </a:lnTo>
                  <a:lnTo>
                    <a:pt x="3102" y="24476"/>
                  </a:lnTo>
                  <a:lnTo>
                    <a:pt x="4141" y="25501"/>
                  </a:lnTo>
                  <a:lnTo>
                    <a:pt x="5166" y="26483"/>
                  </a:lnTo>
                  <a:lnTo>
                    <a:pt x="6204" y="27436"/>
                  </a:lnTo>
                  <a:lnTo>
                    <a:pt x="7229" y="28361"/>
                  </a:lnTo>
                  <a:lnTo>
                    <a:pt x="8253" y="29243"/>
                  </a:lnTo>
                  <a:lnTo>
                    <a:pt x="9264" y="30097"/>
                  </a:lnTo>
                  <a:lnTo>
                    <a:pt x="10288" y="30922"/>
                  </a:lnTo>
                  <a:lnTo>
                    <a:pt x="11299" y="31719"/>
                  </a:lnTo>
                  <a:lnTo>
                    <a:pt x="12309" y="32474"/>
                  </a:lnTo>
                  <a:lnTo>
                    <a:pt x="13319" y="33199"/>
                  </a:lnTo>
                  <a:lnTo>
                    <a:pt x="14315" y="33897"/>
                  </a:lnTo>
                  <a:lnTo>
                    <a:pt x="15326" y="34565"/>
                  </a:lnTo>
                  <a:lnTo>
                    <a:pt x="16322" y="35206"/>
                  </a:lnTo>
                  <a:lnTo>
                    <a:pt x="17304" y="35818"/>
                  </a:lnTo>
                  <a:lnTo>
                    <a:pt x="18300" y="36401"/>
                  </a:lnTo>
                  <a:lnTo>
                    <a:pt x="19282" y="36956"/>
                  </a:lnTo>
                  <a:lnTo>
                    <a:pt x="20263" y="37482"/>
                  </a:lnTo>
                  <a:lnTo>
                    <a:pt x="21245" y="37981"/>
                  </a:lnTo>
                  <a:lnTo>
                    <a:pt x="22213" y="38450"/>
                  </a:lnTo>
                  <a:lnTo>
                    <a:pt x="23195" y="38891"/>
                  </a:lnTo>
                  <a:lnTo>
                    <a:pt x="24148" y="39318"/>
                  </a:lnTo>
                  <a:lnTo>
                    <a:pt x="25116" y="39702"/>
                  </a:lnTo>
                  <a:lnTo>
                    <a:pt x="26069" y="40072"/>
                  </a:lnTo>
                  <a:lnTo>
                    <a:pt x="27023" y="40414"/>
                  </a:lnTo>
                  <a:lnTo>
                    <a:pt x="27976" y="40741"/>
                  </a:lnTo>
                  <a:lnTo>
                    <a:pt x="28915" y="41040"/>
                  </a:lnTo>
                  <a:lnTo>
                    <a:pt x="29854" y="41310"/>
                  </a:lnTo>
                  <a:lnTo>
                    <a:pt x="30779" y="41552"/>
                  </a:lnTo>
                  <a:lnTo>
                    <a:pt x="31704" y="41780"/>
                  </a:lnTo>
                  <a:lnTo>
                    <a:pt x="32629" y="41979"/>
                  </a:lnTo>
                  <a:lnTo>
                    <a:pt x="33554" y="42164"/>
                  </a:lnTo>
                  <a:lnTo>
                    <a:pt x="34465" y="42321"/>
                  </a:lnTo>
                  <a:lnTo>
                    <a:pt x="35376" y="42463"/>
                  </a:lnTo>
                  <a:lnTo>
                    <a:pt x="36272" y="42577"/>
                  </a:lnTo>
                  <a:lnTo>
                    <a:pt x="37169" y="42676"/>
                  </a:lnTo>
                  <a:lnTo>
                    <a:pt x="38051" y="42762"/>
                  </a:lnTo>
                  <a:lnTo>
                    <a:pt x="38933" y="42819"/>
                  </a:lnTo>
                  <a:lnTo>
                    <a:pt x="39815" y="42847"/>
                  </a:lnTo>
                  <a:lnTo>
                    <a:pt x="40683" y="42876"/>
                  </a:lnTo>
                  <a:lnTo>
                    <a:pt x="41551" y="42876"/>
                  </a:lnTo>
                  <a:lnTo>
                    <a:pt x="42419" y="42861"/>
                  </a:lnTo>
                  <a:lnTo>
                    <a:pt x="43273" y="42833"/>
                  </a:lnTo>
                  <a:lnTo>
                    <a:pt x="44113" y="42776"/>
                  </a:lnTo>
                  <a:lnTo>
                    <a:pt x="44952" y="42719"/>
                  </a:lnTo>
                  <a:lnTo>
                    <a:pt x="45792" y="42634"/>
                  </a:lnTo>
                  <a:lnTo>
                    <a:pt x="46617" y="42534"/>
                  </a:lnTo>
                  <a:lnTo>
                    <a:pt x="47443" y="42420"/>
                  </a:lnTo>
                  <a:lnTo>
                    <a:pt x="48254" y="42306"/>
                  </a:lnTo>
                  <a:lnTo>
                    <a:pt x="49065" y="42164"/>
                  </a:lnTo>
                  <a:lnTo>
                    <a:pt x="49862" y="42008"/>
                  </a:lnTo>
                  <a:lnTo>
                    <a:pt x="50659" y="41837"/>
                  </a:lnTo>
                  <a:lnTo>
                    <a:pt x="51441" y="41652"/>
                  </a:lnTo>
                  <a:lnTo>
                    <a:pt x="52224" y="41453"/>
                  </a:lnTo>
                  <a:lnTo>
                    <a:pt x="52992" y="41253"/>
                  </a:lnTo>
                  <a:lnTo>
                    <a:pt x="53761" y="41026"/>
                  </a:lnTo>
                  <a:lnTo>
                    <a:pt x="54515" y="40798"/>
                  </a:lnTo>
                  <a:lnTo>
                    <a:pt x="55255" y="40556"/>
                  </a:lnTo>
                  <a:lnTo>
                    <a:pt x="55995" y="40314"/>
                  </a:lnTo>
                  <a:lnTo>
                    <a:pt x="56735" y="40044"/>
                  </a:lnTo>
                  <a:lnTo>
                    <a:pt x="57460" y="39773"/>
                  </a:lnTo>
                  <a:lnTo>
                    <a:pt x="58172" y="39489"/>
                  </a:lnTo>
                  <a:lnTo>
                    <a:pt x="58883" y="39204"/>
                  </a:lnTo>
                  <a:lnTo>
                    <a:pt x="59581" y="38905"/>
                  </a:lnTo>
                  <a:lnTo>
                    <a:pt x="60278" y="38592"/>
                  </a:lnTo>
                  <a:lnTo>
                    <a:pt x="60961" y="38279"/>
                  </a:lnTo>
                  <a:lnTo>
                    <a:pt x="61644" y="37966"/>
                  </a:lnTo>
                  <a:lnTo>
                    <a:pt x="62299" y="37639"/>
                  </a:lnTo>
                  <a:lnTo>
                    <a:pt x="62967" y="37297"/>
                  </a:lnTo>
                  <a:lnTo>
                    <a:pt x="63608" y="36956"/>
                  </a:lnTo>
                  <a:lnTo>
                    <a:pt x="64248" y="36614"/>
                  </a:lnTo>
                  <a:lnTo>
                    <a:pt x="64888" y="36259"/>
                  </a:lnTo>
                  <a:lnTo>
                    <a:pt x="66112" y="35547"/>
                  </a:lnTo>
                  <a:lnTo>
                    <a:pt x="67322" y="34807"/>
                  </a:lnTo>
                  <a:lnTo>
                    <a:pt x="68474" y="34067"/>
                  </a:lnTo>
                  <a:lnTo>
                    <a:pt x="69599" y="33313"/>
                  </a:lnTo>
                  <a:lnTo>
                    <a:pt x="70680" y="32559"/>
                  </a:lnTo>
                  <a:lnTo>
                    <a:pt x="71719" y="31790"/>
                  </a:lnTo>
                  <a:lnTo>
                    <a:pt x="72729" y="31036"/>
                  </a:lnTo>
                  <a:lnTo>
                    <a:pt x="73682" y="30282"/>
                  </a:lnTo>
                  <a:lnTo>
                    <a:pt x="74607" y="29528"/>
                  </a:lnTo>
                  <a:lnTo>
                    <a:pt x="75475" y="28788"/>
                  </a:lnTo>
                  <a:lnTo>
                    <a:pt x="76315" y="28062"/>
                  </a:lnTo>
                  <a:lnTo>
                    <a:pt x="77098" y="27365"/>
                  </a:lnTo>
                  <a:lnTo>
                    <a:pt x="77838" y="26682"/>
                  </a:lnTo>
                  <a:lnTo>
                    <a:pt x="78535" y="26027"/>
                  </a:lnTo>
                  <a:lnTo>
                    <a:pt x="79189" y="25387"/>
                  </a:lnTo>
                  <a:lnTo>
                    <a:pt x="79787" y="24789"/>
                  </a:lnTo>
                  <a:lnTo>
                    <a:pt x="80342" y="24220"/>
                  </a:lnTo>
                  <a:lnTo>
                    <a:pt x="81295" y="23210"/>
                  </a:lnTo>
                  <a:lnTo>
                    <a:pt x="82050" y="22385"/>
                  </a:lnTo>
                  <a:lnTo>
                    <a:pt x="82590" y="21744"/>
                  </a:lnTo>
                  <a:lnTo>
                    <a:pt x="83046" y="21218"/>
                  </a:lnTo>
                  <a:lnTo>
                    <a:pt x="81936" y="20108"/>
                  </a:lnTo>
                  <a:lnTo>
                    <a:pt x="80840" y="19040"/>
                  </a:lnTo>
                  <a:lnTo>
                    <a:pt x="79744" y="18016"/>
                  </a:lnTo>
                  <a:lnTo>
                    <a:pt x="78663" y="17020"/>
                  </a:lnTo>
                  <a:lnTo>
                    <a:pt x="77581" y="16052"/>
                  </a:lnTo>
                  <a:lnTo>
                    <a:pt x="76500" y="15113"/>
                  </a:lnTo>
                  <a:lnTo>
                    <a:pt x="75419" y="14217"/>
                  </a:lnTo>
                  <a:lnTo>
                    <a:pt x="74351" y="13348"/>
                  </a:lnTo>
                  <a:lnTo>
                    <a:pt x="73284" y="12509"/>
                  </a:lnTo>
                  <a:lnTo>
                    <a:pt x="72231" y="11712"/>
                  </a:lnTo>
                  <a:lnTo>
                    <a:pt x="71164" y="10929"/>
                  </a:lnTo>
                  <a:lnTo>
                    <a:pt x="70111" y="10189"/>
                  </a:lnTo>
                  <a:lnTo>
                    <a:pt x="69072" y="9478"/>
                  </a:lnTo>
                  <a:lnTo>
                    <a:pt x="68033" y="8795"/>
                  </a:lnTo>
                  <a:lnTo>
                    <a:pt x="66994" y="8140"/>
                  </a:lnTo>
                  <a:lnTo>
                    <a:pt x="65956" y="7514"/>
                  </a:lnTo>
                  <a:lnTo>
                    <a:pt x="64931" y="6917"/>
                  </a:lnTo>
                  <a:lnTo>
                    <a:pt x="63907" y="6347"/>
                  </a:lnTo>
                  <a:lnTo>
                    <a:pt x="62896" y="5807"/>
                  </a:lnTo>
                  <a:lnTo>
                    <a:pt x="61886" y="5280"/>
                  </a:lnTo>
                  <a:lnTo>
                    <a:pt x="60876" y="4796"/>
                  </a:lnTo>
                  <a:lnTo>
                    <a:pt x="59879" y="4341"/>
                  </a:lnTo>
                  <a:lnTo>
                    <a:pt x="58883" y="3900"/>
                  </a:lnTo>
                  <a:lnTo>
                    <a:pt x="57902" y="3487"/>
                  </a:lnTo>
                  <a:lnTo>
                    <a:pt x="56920" y="3103"/>
                  </a:lnTo>
                  <a:lnTo>
                    <a:pt x="55938" y="2747"/>
                  </a:lnTo>
                  <a:lnTo>
                    <a:pt x="54970" y="2406"/>
                  </a:lnTo>
                  <a:lnTo>
                    <a:pt x="54003" y="2093"/>
                  </a:lnTo>
                  <a:lnTo>
                    <a:pt x="53049" y="1808"/>
                  </a:lnTo>
                  <a:lnTo>
                    <a:pt x="52096" y="1538"/>
                  </a:lnTo>
                  <a:lnTo>
                    <a:pt x="51142" y="1296"/>
                  </a:lnTo>
                  <a:lnTo>
                    <a:pt x="50203" y="1082"/>
                  </a:lnTo>
                  <a:lnTo>
                    <a:pt x="49278" y="883"/>
                  </a:lnTo>
                  <a:lnTo>
                    <a:pt x="48353" y="698"/>
                  </a:lnTo>
                  <a:lnTo>
                    <a:pt x="47428" y="542"/>
                  </a:lnTo>
                  <a:lnTo>
                    <a:pt x="46518" y="413"/>
                  </a:lnTo>
                  <a:lnTo>
                    <a:pt x="45607" y="285"/>
                  </a:lnTo>
                  <a:lnTo>
                    <a:pt x="44710" y="200"/>
                  </a:lnTo>
                  <a:lnTo>
                    <a:pt x="43814" y="115"/>
                  </a:lnTo>
                  <a:lnTo>
                    <a:pt x="42917" y="58"/>
                  </a:lnTo>
                  <a:lnTo>
                    <a:pt x="42049" y="29"/>
                  </a:lnTo>
                  <a:lnTo>
                    <a:pt x="41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1438463" y="3160225"/>
              <a:ext cx="926750" cy="926750"/>
            </a:xfrm>
            <a:custGeom>
              <a:avLst/>
              <a:gdLst/>
              <a:ahLst/>
              <a:cxnLst/>
              <a:rect l="l" t="t" r="r" b="b"/>
              <a:pathLst>
                <a:path w="37070" h="37070" extrusionOk="0">
                  <a:moveTo>
                    <a:pt x="18542" y="1"/>
                  </a:moveTo>
                  <a:lnTo>
                    <a:pt x="18058" y="15"/>
                  </a:lnTo>
                  <a:lnTo>
                    <a:pt x="17589" y="29"/>
                  </a:lnTo>
                  <a:lnTo>
                    <a:pt x="17105" y="58"/>
                  </a:lnTo>
                  <a:lnTo>
                    <a:pt x="16635" y="100"/>
                  </a:lnTo>
                  <a:lnTo>
                    <a:pt x="16180" y="157"/>
                  </a:lnTo>
                  <a:lnTo>
                    <a:pt x="15710" y="214"/>
                  </a:lnTo>
                  <a:lnTo>
                    <a:pt x="15255" y="299"/>
                  </a:lnTo>
                  <a:lnTo>
                    <a:pt x="14799" y="385"/>
                  </a:lnTo>
                  <a:lnTo>
                    <a:pt x="14344" y="484"/>
                  </a:lnTo>
                  <a:lnTo>
                    <a:pt x="13903" y="584"/>
                  </a:lnTo>
                  <a:lnTo>
                    <a:pt x="13462" y="712"/>
                  </a:lnTo>
                  <a:lnTo>
                    <a:pt x="13021" y="840"/>
                  </a:lnTo>
                  <a:lnTo>
                    <a:pt x="12594" y="983"/>
                  </a:lnTo>
                  <a:lnTo>
                    <a:pt x="12167" y="1125"/>
                  </a:lnTo>
                  <a:lnTo>
                    <a:pt x="11740" y="1296"/>
                  </a:lnTo>
                  <a:lnTo>
                    <a:pt x="11327" y="1466"/>
                  </a:lnTo>
                  <a:lnTo>
                    <a:pt x="10915" y="1637"/>
                  </a:lnTo>
                  <a:lnTo>
                    <a:pt x="10502" y="1836"/>
                  </a:lnTo>
                  <a:lnTo>
                    <a:pt x="10104" y="2036"/>
                  </a:lnTo>
                  <a:lnTo>
                    <a:pt x="9705" y="2249"/>
                  </a:lnTo>
                  <a:lnTo>
                    <a:pt x="9307" y="2462"/>
                  </a:lnTo>
                  <a:lnTo>
                    <a:pt x="8923" y="2690"/>
                  </a:lnTo>
                  <a:lnTo>
                    <a:pt x="8553" y="2932"/>
                  </a:lnTo>
                  <a:lnTo>
                    <a:pt x="8168" y="3174"/>
                  </a:lnTo>
                  <a:lnTo>
                    <a:pt x="7813" y="3430"/>
                  </a:lnTo>
                  <a:lnTo>
                    <a:pt x="7443" y="3686"/>
                  </a:lnTo>
                  <a:lnTo>
                    <a:pt x="7101" y="3957"/>
                  </a:lnTo>
                  <a:lnTo>
                    <a:pt x="6745" y="4241"/>
                  </a:lnTo>
                  <a:lnTo>
                    <a:pt x="6404" y="4526"/>
                  </a:lnTo>
                  <a:lnTo>
                    <a:pt x="6077" y="4825"/>
                  </a:lnTo>
                  <a:lnTo>
                    <a:pt x="5749" y="5123"/>
                  </a:lnTo>
                  <a:lnTo>
                    <a:pt x="5436" y="5436"/>
                  </a:lnTo>
                  <a:lnTo>
                    <a:pt x="5123" y="5750"/>
                  </a:lnTo>
                  <a:lnTo>
                    <a:pt x="4824" y="6077"/>
                  </a:lnTo>
                  <a:lnTo>
                    <a:pt x="4525" y="6404"/>
                  </a:lnTo>
                  <a:lnTo>
                    <a:pt x="4241" y="6746"/>
                  </a:lnTo>
                  <a:lnTo>
                    <a:pt x="3956" y="7101"/>
                  </a:lnTo>
                  <a:lnTo>
                    <a:pt x="3686" y="7443"/>
                  </a:lnTo>
                  <a:lnTo>
                    <a:pt x="3430" y="7813"/>
                  </a:lnTo>
                  <a:lnTo>
                    <a:pt x="3174" y="8183"/>
                  </a:lnTo>
                  <a:lnTo>
                    <a:pt x="2918" y="8553"/>
                  </a:lnTo>
                  <a:lnTo>
                    <a:pt x="2690" y="8923"/>
                  </a:lnTo>
                  <a:lnTo>
                    <a:pt x="2462" y="9307"/>
                  </a:lnTo>
                  <a:lnTo>
                    <a:pt x="2234" y="9705"/>
                  </a:lnTo>
                  <a:lnTo>
                    <a:pt x="2035" y="10104"/>
                  </a:lnTo>
                  <a:lnTo>
                    <a:pt x="1836" y="10502"/>
                  </a:lnTo>
                  <a:lnTo>
                    <a:pt x="1637" y="10915"/>
                  </a:lnTo>
                  <a:lnTo>
                    <a:pt x="1466" y="11328"/>
                  </a:lnTo>
                  <a:lnTo>
                    <a:pt x="1295" y="11740"/>
                  </a:lnTo>
                  <a:lnTo>
                    <a:pt x="1125" y="12167"/>
                  </a:lnTo>
                  <a:lnTo>
                    <a:pt x="982" y="12594"/>
                  </a:lnTo>
                  <a:lnTo>
                    <a:pt x="840" y="13021"/>
                  </a:lnTo>
                  <a:lnTo>
                    <a:pt x="712" y="13462"/>
                  </a:lnTo>
                  <a:lnTo>
                    <a:pt x="584" y="13903"/>
                  </a:lnTo>
                  <a:lnTo>
                    <a:pt x="484" y="14359"/>
                  </a:lnTo>
                  <a:lnTo>
                    <a:pt x="385" y="14800"/>
                  </a:lnTo>
                  <a:lnTo>
                    <a:pt x="299" y="15255"/>
                  </a:lnTo>
                  <a:lnTo>
                    <a:pt x="214" y="15710"/>
                  </a:lnTo>
                  <a:lnTo>
                    <a:pt x="157" y="16180"/>
                  </a:lnTo>
                  <a:lnTo>
                    <a:pt x="100" y="16650"/>
                  </a:lnTo>
                  <a:lnTo>
                    <a:pt x="57" y="17105"/>
                  </a:lnTo>
                  <a:lnTo>
                    <a:pt x="29" y="17589"/>
                  </a:lnTo>
                  <a:lnTo>
                    <a:pt x="15" y="18058"/>
                  </a:lnTo>
                  <a:lnTo>
                    <a:pt x="0" y="18542"/>
                  </a:lnTo>
                  <a:lnTo>
                    <a:pt x="15" y="19012"/>
                  </a:lnTo>
                  <a:lnTo>
                    <a:pt x="29" y="19496"/>
                  </a:lnTo>
                  <a:lnTo>
                    <a:pt x="57" y="19965"/>
                  </a:lnTo>
                  <a:lnTo>
                    <a:pt x="100" y="20435"/>
                  </a:lnTo>
                  <a:lnTo>
                    <a:pt x="157" y="20904"/>
                  </a:lnTo>
                  <a:lnTo>
                    <a:pt x="214" y="21360"/>
                  </a:lnTo>
                  <a:lnTo>
                    <a:pt x="299" y="21815"/>
                  </a:lnTo>
                  <a:lnTo>
                    <a:pt x="385" y="22270"/>
                  </a:lnTo>
                  <a:lnTo>
                    <a:pt x="484" y="22726"/>
                  </a:lnTo>
                  <a:lnTo>
                    <a:pt x="584" y="23167"/>
                  </a:lnTo>
                  <a:lnTo>
                    <a:pt x="712" y="23608"/>
                  </a:lnTo>
                  <a:lnTo>
                    <a:pt x="840" y="24049"/>
                  </a:lnTo>
                  <a:lnTo>
                    <a:pt x="982" y="24476"/>
                  </a:lnTo>
                  <a:lnTo>
                    <a:pt x="1125" y="24903"/>
                  </a:lnTo>
                  <a:lnTo>
                    <a:pt x="1295" y="25330"/>
                  </a:lnTo>
                  <a:lnTo>
                    <a:pt x="1466" y="25757"/>
                  </a:lnTo>
                  <a:lnTo>
                    <a:pt x="1637" y="26169"/>
                  </a:lnTo>
                  <a:lnTo>
                    <a:pt x="1836" y="26568"/>
                  </a:lnTo>
                  <a:lnTo>
                    <a:pt x="2035" y="26981"/>
                  </a:lnTo>
                  <a:lnTo>
                    <a:pt x="2234" y="27365"/>
                  </a:lnTo>
                  <a:lnTo>
                    <a:pt x="2462" y="27763"/>
                  </a:lnTo>
                  <a:lnTo>
                    <a:pt x="2690" y="28147"/>
                  </a:lnTo>
                  <a:lnTo>
                    <a:pt x="2918" y="28532"/>
                  </a:lnTo>
                  <a:lnTo>
                    <a:pt x="3174" y="28902"/>
                  </a:lnTo>
                  <a:lnTo>
                    <a:pt x="3430" y="29272"/>
                  </a:lnTo>
                  <a:lnTo>
                    <a:pt x="3686" y="29627"/>
                  </a:lnTo>
                  <a:lnTo>
                    <a:pt x="3956" y="29983"/>
                  </a:lnTo>
                  <a:lnTo>
                    <a:pt x="4241" y="30325"/>
                  </a:lnTo>
                  <a:lnTo>
                    <a:pt x="4525" y="30666"/>
                  </a:lnTo>
                  <a:lnTo>
                    <a:pt x="4824" y="30993"/>
                  </a:lnTo>
                  <a:lnTo>
                    <a:pt x="5123" y="31321"/>
                  </a:lnTo>
                  <a:lnTo>
                    <a:pt x="5436" y="31648"/>
                  </a:lnTo>
                  <a:lnTo>
                    <a:pt x="5749" y="31947"/>
                  </a:lnTo>
                  <a:lnTo>
                    <a:pt x="6077" y="32260"/>
                  </a:lnTo>
                  <a:lnTo>
                    <a:pt x="6404" y="32545"/>
                  </a:lnTo>
                  <a:lnTo>
                    <a:pt x="6745" y="32843"/>
                  </a:lnTo>
                  <a:lnTo>
                    <a:pt x="7101" y="33114"/>
                  </a:lnTo>
                  <a:lnTo>
                    <a:pt x="7443" y="33384"/>
                  </a:lnTo>
                  <a:lnTo>
                    <a:pt x="7813" y="33654"/>
                  </a:lnTo>
                  <a:lnTo>
                    <a:pt x="8168" y="33911"/>
                  </a:lnTo>
                  <a:lnTo>
                    <a:pt x="8553" y="34152"/>
                  </a:lnTo>
                  <a:lnTo>
                    <a:pt x="8923" y="34380"/>
                  </a:lnTo>
                  <a:lnTo>
                    <a:pt x="9307" y="34608"/>
                  </a:lnTo>
                  <a:lnTo>
                    <a:pt x="9705" y="34836"/>
                  </a:lnTo>
                  <a:lnTo>
                    <a:pt x="10104" y="35035"/>
                  </a:lnTo>
                  <a:lnTo>
                    <a:pt x="10502" y="35248"/>
                  </a:lnTo>
                  <a:lnTo>
                    <a:pt x="10915" y="35433"/>
                  </a:lnTo>
                  <a:lnTo>
                    <a:pt x="11327" y="35618"/>
                  </a:lnTo>
                  <a:lnTo>
                    <a:pt x="11740" y="35789"/>
                  </a:lnTo>
                  <a:lnTo>
                    <a:pt x="12167" y="35945"/>
                  </a:lnTo>
                  <a:lnTo>
                    <a:pt x="12594" y="36102"/>
                  </a:lnTo>
                  <a:lnTo>
                    <a:pt x="13021" y="36230"/>
                  </a:lnTo>
                  <a:lnTo>
                    <a:pt x="13462" y="36372"/>
                  </a:lnTo>
                  <a:lnTo>
                    <a:pt x="13903" y="36486"/>
                  </a:lnTo>
                  <a:lnTo>
                    <a:pt x="14344" y="36600"/>
                  </a:lnTo>
                  <a:lnTo>
                    <a:pt x="14799" y="36700"/>
                  </a:lnTo>
                  <a:lnTo>
                    <a:pt x="15255" y="36785"/>
                  </a:lnTo>
                  <a:lnTo>
                    <a:pt x="15710" y="36856"/>
                  </a:lnTo>
                  <a:lnTo>
                    <a:pt x="16180" y="36927"/>
                  </a:lnTo>
                  <a:lnTo>
                    <a:pt x="16635" y="36970"/>
                  </a:lnTo>
                  <a:lnTo>
                    <a:pt x="17105" y="37013"/>
                  </a:lnTo>
                  <a:lnTo>
                    <a:pt x="17589" y="37041"/>
                  </a:lnTo>
                  <a:lnTo>
                    <a:pt x="18058" y="37070"/>
                  </a:lnTo>
                  <a:lnTo>
                    <a:pt x="19012" y="37070"/>
                  </a:lnTo>
                  <a:lnTo>
                    <a:pt x="19495" y="37041"/>
                  </a:lnTo>
                  <a:lnTo>
                    <a:pt x="19965" y="37013"/>
                  </a:lnTo>
                  <a:lnTo>
                    <a:pt x="20435" y="36970"/>
                  </a:lnTo>
                  <a:lnTo>
                    <a:pt x="20890" y="36927"/>
                  </a:lnTo>
                  <a:lnTo>
                    <a:pt x="21359" y="36856"/>
                  </a:lnTo>
                  <a:lnTo>
                    <a:pt x="21815" y="36785"/>
                  </a:lnTo>
                  <a:lnTo>
                    <a:pt x="22270" y="36700"/>
                  </a:lnTo>
                  <a:lnTo>
                    <a:pt x="22726" y="36600"/>
                  </a:lnTo>
                  <a:lnTo>
                    <a:pt x="23167" y="36486"/>
                  </a:lnTo>
                  <a:lnTo>
                    <a:pt x="23608" y="36372"/>
                  </a:lnTo>
                  <a:lnTo>
                    <a:pt x="24049" y="36230"/>
                  </a:lnTo>
                  <a:lnTo>
                    <a:pt x="24476" y="36102"/>
                  </a:lnTo>
                  <a:lnTo>
                    <a:pt x="24903" y="35945"/>
                  </a:lnTo>
                  <a:lnTo>
                    <a:pt x="25330" y="35789"/>
                  </a:lnTo>
                  <a:lnTo>
                    <a:pt x="25742" y="35618"/>
                  </a:lnTo>
                  <a:lnTo>
                    <a:pt x="26169" y="35433"/>
                  </a:lnTo>
                  <a:lnTo>
                    <a:pt x="26568" y="35248"/>
                  </a:lnTo>
                  <a:lnTo>
                    <a:pt x="26966" y="35035"/>
                  </a:lnTo>
                  <a:lnTo>
                    <a:pt x="27364" y="34836"/>
                  </a:lnTo>
                  <a:lnTo>
                    <a:pt x="27763" y="34608"/>
                  </a:lnTo>
                  <a:lnTo>
                    <a:pt x="28147" y="34380"/>
                  </a:lnTo>
                  <a:lnTo>
                    <a:pt x="28531" y="34152"/>
                  </a:lnTo>
                  <a:lnTo>
                    <a:pt x="28901" y="33911"/>
                  </a:lnTo>
                  <a:lnTo>
                    <a:pt x="29257" y="33654"/>
                  </a:lnTo>
                  <a:lnTo>
                    <a:pt x="29627" y="33384"/>
                  </a:lnTo>
                  <a:lnTo>
                    <a:pt x="29983" y="33114"/>
                  </a:lnTo>
                  <a:lnTo>
                    <a:pt x="30324" y="32843"/>
                  </a:lnTo>
                  <a:lnTo>
                    <a:pt x="30666" y="32545"/>
                  </a:lnTo>
                  <a:lnTo>
                    <a:pt x="30993" y="32260"/>
                  </a:lnTo>
                  <a:lnTo>
                    <a:pt x="31320" y="31947"/>
                  </a:lnTo>
                  <a:lnTo>
                    <a:pt x="31633" y="31648"/>
                  </a:lnTo>
                  <a:lnTo>
                    <a:pt x="31946" y="31321"/>
                  </a:lnTo>
                  <a:lnTo>
                    <a:pt x="32260" y="30993"/>
                  </a:lnTo>
                  <a:lnTo>
                    <a:pt x="32544" y="30666"/>
                  </a:lnTo>
                  <a:lnTo>
                    <a:pt x="32843" y="30325"/>
                  </a:lnTo>
                  <a:lnTo>
                    <a:pt x="33113" y="29983"/>
                  </a:lnTo>
                  <a:lnTo>
                    <a:pt x="33384" y="29627"/>
                  </a:lnTo>
                  <a:lnTo>
                    <a:pt x="33654" y="29272"/>
                  </a:lnTo>
                  <a:lnTo>
                    <a:pt x="33896" y="28902"/>
                  </a:lnTo>
                  <a:lnTo>
                    <a:pt x="34152" y="28532"/>
                  </a:lnTo>
                  <a:lnTo>
                    <a:pt x="34380" y="28147"/>
                  </a:lnTo>
                  <a:lnTo>
                    <a:pt x="34607" y="27763"/>
                  </a:lnTo>
                  <a:lnTo>
                    <a:pt x="34835" y="27365"/>
                  </a:lnTo>
                  <a:lnTo>
                    <a:pt x="35034" y="26981"/>
                  </a:lnTo>
                  <a:lnTo>
                    <a:pt x="35234" y="26568"/>
                  </a:lnTo>
                  <a:lnTo>
                    <a:pt x="35433" y="26169"/>
                  </a:lnTo>
                  <a:lnTo>
                    <a:pt x="35618" y="25757"/>
                  </a:lnTo>
                  <a:lnTo>
                    <a:pt x="35789" y="25330"/>
                  </a:lnTo>
                  <a:lnTo>
                    <a:pt x="35945" y="24903"/>
                  </a:lnTo>
                  <a:lnTo>
                    <a:pt x="36087" y="24476"/>
                  </a:lnTo>
                  <a:lnTo>
                    <a:pt x="36230" y="24049"/>
                  </a:lnTo>
                  <a:lnTo>
                    <a:pt x="36358" y="23608"/>
                  </a:lnTo>
                  <a:lnTo>
                    <a:pt x="36486" y="23167"/>
                  </a:lnTo>
                  <a:lnTo>
                    <a:pt x="36600" y="22726"/>
                  </a:lnTo>
                  <a:lnTo>
                    <a:pt x="36685" y="22270"/>
                  </a:lnTo>
                  <a:lnTo>
                    <a:pt x="36785" y="21815"/>
                  </a:lnTo>
                  <a:lnTo>
                    <a:pt x="36856" y="21360"/>
                  </a:lnTo>
                  <a:lnTo>
                    <a:pt x="36913" y="20904"/>
                  </a:lnTo>
                  <a:lnTo>
                    <a:pt x="36970" y="20435"/>
                  </a:lnTo>
                  <a:lnTo>
                    <a:pt x="37012" y="19965"/>
                  </a:lnTo>
                  <a:lnTo>
                    <a:pt x="37041" y="19496"/>
                  </a:lnTo>
                  <a:lnTo>
                    <a:pt x="37055" y="19012"/>
                  </a:lnTo>
                  <a:lnTo>
                    <a:pt x="37069" y="18542"/>
                  </a:lnTo>
                  <a:lnTo>
                    <a:pt x="37055" y="18058"/>
                  </a:lnTo>
                  <a:lnTo>
                    <a:pt x="37041" y="17589"/>
                  </a:lnTo>
                  <a:lnTo>
                    <a:pt x="37012" y="17105"/>
                  </a:lnTo>
                  <a:lnTo>
                    <a:pt x="36970" y="16650"/>
                  </a:lnTo>
                  <a:lnTo>
                    <a:pt x="36913" y="16180"/>
                  </a:lnTo>
                  <a:lnTo>
                    <a:pt x="36856" y="15710"/>
                  </a:lnTo>
                  <a:lnTo>
                    <a:pt x="36785" y="15255"/>
                  </a:lnTo>
                  <a:lnTo>
                    <a:pt x="36685" y="14800"/>
                  </a:lnTo>
                  <a:lnTo>
                    <a:pt x="36600" y="14359"/>
                  </a:lnTo>
                  <a:lnTo>
                    <a:pt x="36486" y="13903"/>
                  </a:lnTo>
                  <a:lnTo>
                    <a:pt x="36358" y="13462"/>
                  </a:lnTo>
                  <a:lnTo>
                    <a:pt x="36230" y="13021"/>
                  </a:lnTo>
                  <a:lnTo>
                    <a:pt x="36087" y="12594"/>
                  </a:lnTo>
                  <a:lnTo>
                    <a:pt x="35945" y="12167"/>
                  </a:lnTo>
                  <a:lnTo>
                    <a:pt x="35789" y="11740"/>
                  </a:lnTo>
                  <a:lnTo>
                    <a:pt x="35618" y="11328"/>
                  </a:lnTo>
                  <a:lnTo>
                    <a:pt x="35433" y="10915"/>
                  </a:lnTo>
                  <a:lnTo>
                    <a:pt x="35234" y="10502"/>
                  </a:lnTo>
                  <a:lnTo>
                    <a:pt x="35034" y="10104"/>
                  </a:lnTo>
                  <a:lnTo>
                    <a:pt x="34835" y="9705"/>
                  </a:lnTo>
                  <a:lnTo>
                    <a:pt x="34607" y="9307"/>
                  </a:lnTo>
                  <a:lnTo>
                    <a:pt x="34380" y="8923"/>
                  </a:lnTo>
                  <a:lnTo>
                    <a:pt x="34152" y="8553"/>
                  </a:lnTo>
                  <a:lnTo>
                    <a:pt x="33896" y="8183"/>
                  </a:lnTo>
                  <a:lnTo>
                    <a:pt x="33654" y="7813"/>
                  </a:lnTo>
                  <a:lnTo>
                    <a:pt x="33384" y="7443"/>
                  </a:lnTo>
                  <a:lnTo>
                    <a:pt x="33113" y="7101"/>
                  </a:lnTo>
                  <a:lnTo>
                    <a:pt x="32843" y="6746"/>
                  </a:lnTo>
                  <a:lnTo>
                    <a:pt x="32544" y="6404"/>
                  </a:lnTo>
                  <a:lnTo>
                    <a:pt x="32260" y="6077"/>
                  </a:lnTo>
                  <a:lnTo>
                    <a:pt x="31946" y="5750"/>
                  </a:lnTo>
                  <a:lnTo>
                    <a:pt x="31633" y="5436"/>
                  </a:lnTo>
                  <a:lnTo>
                    <a:pt x="31320" y="5123"/>
                  </a:lnTo>
                  <a:lnTo>
                    <a:pt x="30993" y="4825"/>
                  </a:lnTo>
                  <a:lnTo>
                    <a:pt x="30666" y="4526"/>
                  </a:lnTo>
                  <a:lnTo>
                    <a:pt x="30324" y="4241"/>
                  </a:lnTo>
                  <a:lnTo>
                    <a:pt x="29983" y="3957"/>
                  </a:lnTo>
                  <a:lnTo>
                    <a:pt x="29627" y="3686"/>
                  </a:lnTo>
                  <a:lnTo>
                    <a:pt x="29257" y="3430"/>
                  </a:lnTo>
                  <a:lnTo>
                    <a:pt x="28901" y="3174"/>
                  </a:lnTo>
                  <a:lnTo>
                    <a:pt x="28531" y="2932"/>
                  </a:lnTo>
                  <a:lnTo>
                    <a:pt x="28147" y="2690"/>
                  </a:lnTo>
                  <a:lnTo>
                    <a:pt x="27763" y="2462"/>
                  </a:lnTo>
                  <a:lnTo>
                    <a:pt x="27364" y="2249"/>
                  </a:lnTo>
                  <a:lnTo>
                    <a:pt x="26966" y="2036"/>
                  </a:lnTo>
                  <a:lnTo>
                    <a:pt x="26568" y="1836"/>
                  </a:lnTo>
                  <a:lnTo>
                    <a:pt x="26169" y="1637"/>
                  </a:lnTo>
                  <a:lnTo>
                    <a:pt x="25742" y="1466"/>
                  </a:lnTo>
                  <a:lnTo>
                    <a:pt x="25330" y="1296"/>
                  </a:lnTo>
                  <a:lnTo>
                    <a:pt x="24903" y="1125"/>
                  </a:lnTo>
                  <a:lnTo>
                    <a:pt x="24476" y="983"/>
                  </a:lnTo>
                  <a:lnTo>
                    <a:pt x="24049" y="840"/>
                  </a:lnTo>
                  <a:lnTo>
                    <a:pt x="23608" y="712"/>
                  </a:lnTo>
                  <a:lnTo>
                    <a:pt x="23167" y="584"/>
                  </a:lnTo>
                  <a:lnTo>
                    <a:pt x="22726" y="484"/>
                  </a:lnTo>
                  <a:lnTo>
                    <a:pt x="22270" y="385"/>
                  </a:lnTo>
                  <a:lnTo>
                    <a:pt x="21815" y="299"/>
                  </a:lnTo>
                  <a:lnTo>
                    <a:pt x="21359" y="214"/>
                  </a:lnTo>
                  <a:lnTo>
                    <a:pt x="20890" y="157"/>
                  </a:lnTo>
                  <a:lnTo>
                    <a:pt x="20435" y="100"/>
                  </a:lnTo>
                  <a:lnTo>
                    <a:pt x="19965" y="58"/>
                  </a:lnTo>
                  <a:lnTo>
                    <a:pt x="19495" y="29"/>
                  </a:lnTo>
                  <a:lnTo>
                    <a:pt x="19012" y="15"/>
                  </a:lnTo>
                  <a:lnTo>
                    <a:pt x="18542"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8"/>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8"/>
            <p:cNvSpPr/>
            <p:nvPr/>
          </p:nvSpPr>
          <p:spPr>
            <a:xfrm>
              <a:off x="1581463" y="3255575"/>
              <a:ext cx="389575" cy="389575"/>
            </a:xfrm>
            <a:custGeom>
              <a:avLst/>
              <a:gdLst/>
              <a:ahLst/>
              <a:cxnLst/>
              <a:rect l="l" t="t" r="r" b="b"/>
              <a:pathLst>
                <a:path w="15583" h="15583" extrusionOk="0">
                  <a:moveTo>
                    <a:pt x="10986" y="1836"/>
                  </a:moveTo>
                  <a:lnTo>
                    <a:pt x="11314" y="4198"/>
                  </a:lnTo>
                  <a:lnTo>
                    <a:pt x="10787" y="4283"/>
                  </a:lnTo>
                  <a:lnTo>
                    <a:pt x="10346" y="1950"/>
                  </a:lnTo>
                  <a:lnTo>
                    <a:pt x="10659" y="1893"/>
                  </a:lnTo>
                  <a:lnTo>
                    <a:pt x="10986" y="1836"/>
                  </a:lnTo>
                  <a:close/>
                  <a:moveTo>
                    <a:pt x="7841" y="2704"/>
                  </a:moveTo>
                  <a:lnTo>
                    <a:pt x="8752" y="4895"/>
                  </a:lnTo>
                  <a:lnTo>
                    <a:pt x="8268" y="5123"/>
                  </a:lnTo>
                  <a:lnTo>
                    <a:pt x="7244" y="2960"/>
                  </a:lnTo>
                  <a:lnTo>
                    <a:pt x="7841" y="2704"/>
                  </a:lnTo>
                  <a:close/>
                  <a:moveTo>
                    <a:pt x="5010" y="4312"/>
                  </a:moveTo>
                  <a:lnTo>
                    <a:pt x="6447" y="6219"/>
                  </a:lnTo>
                  <a:lnTo>
                    <a:pt x="6020" y="6546"/>
                  </a:lnTo>
                  <a:lnTo>
                    <a:pt x="4497" y="4725"/>
                  </a:lnTo>
                  <a:lnTo>
                    <a:pt x="4754" y="4511"/>
                  </a:lnTo>
                  <a:lnTo>
                    <a:pt x="5010" y="4312"/>
                  </a:lnTo>
                  <a:close/>
                  <a:moveTo>
                    <a:pt x="2662" y="6574"/>
                  </a:moveTo>
                  <a:lnTo>
                    <a:pt x="4526" y="8069"/>
                  </a:lnTo>
                  <a:lnTo>
                    <a:pt x="4199" y="8496"/>
                  </a:lnTo>
                  <a:lnTo>
                    <a:pt x="2278" y="7101"/>
                  </a:lnTo>
                  <a:lnTo>
                    <a:pt x="2662" y="6574"/>
                  </a:lnTo>
                  <a:close/>
                  <a:moveTo>
                    <a:pt x="954" y="9364"/>
                  </a:moveTo>
                  <a:lnTo>
                    <a:pt x="3131" y="10345"/>
                  </a:lnTo>
                  <a:lnTo>
                    <a:pt x="2918" y="10829"/>
                  </a:lnTo>
                  <a:lnTo>
                    <a:pt x="698" y="9961"/>
                  </a:lnTo>
                  <a:lnTo>
                    <a:pt x="954" y="9364"/>
                  </a:lnTo>
                  <a:close/>
                  <a:moveTo>
                    <a:pt x="7386" y="0"/>
                  </a:move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8268" y="15568"/>
                  </a:lnTo>
                  <a:lnTo>
                    <a:pt x="8724" y="15525"/>
                  </a:lnTo>
                  <a:lnTo>
                    <a:pt x="8667" y="15255"/>
                  </a:lnTo>
                  <a:lnTo>
                    <a:pt x="8624" y="14984"/>
                  </a:lnTo>
                  <a:lnTo>
                    <a:pt x="8610" y="1471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477" y="9833"/>
                  </a:lnTo>
                  <a:lnTo>
                    <a:pt x="13733" y="9862"/>
                  </a:lnTo>
                  <a:lnTo>
                    <a:pt x="13989" y="9890"/>
                  </a:lnTo>
                  <a:lnTo>
                    <a:pt x="14231" y="9947"/>
                  </a:lnTo>
                  <a:lnTo>
                    <a:pt x="14487" y="10004"/>
                  </a:lnTo>
                  <a:lnTo>
                    <a:pt x="14715" y="10075"/>
                  </a:lnTo>
                  <a:lnTo>
                    <a:pt x="14956" y="101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448" y="411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close/>
                </a:path>
              </a:pathLst>
            </a:custGeom>
            <a:solidFill>
              <a:srgbClr val="45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Models</a:t>
            </a:r>
            <a:endParaRPr dirty="0"/>
          </a:p>
        </p:txBody>
      </p:sp>
      <p:sp>
        <p:nvSpPr>
          <p:cNvPr id="413" name="Google Shape;413;p18"/>
          <p:cNvSpPr/>
          <p:nvPr/>
        </p:nvSpPr>
        <p:spPr>
          <a:xfrm>
            <a:off x="1796338" y="3501400"/>
            <a:ext cx="230900" cy="230550"/>
          </a:xfrm>
          <a:custGeom>
            <a:avLst/>
            <a:gdLst/>
            <a:ahLst/>
            <a:cxnLst/>
            <a:rect l="l" t="t" r="r" b="b"/>
            <a:pathLst>
              <a:path w="9236" h="9222"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1796338" y="3501400"/>
            <a:ext cx="164750" cy="142325"/>
          </a:xfrm>
          <a:custGeom>
            <a:avLst/>
            <a:gdLst/>
            <a:ahLst/>
            <a:cxnLst/>
            <a:rect l="l" t="t" r="r" b="b"/>
            <a:pathLst>
              <a:path w="6590" h="5693"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1796338" y="3501400"/>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1914525" y="1385900"/>
            <a:ext cx="2290775" cy="2252650"/>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sp>
      <p:grpSp>
        <p:nvGrpSpPr>
          <p:cNvPr id="418" name="Google Shape;418;p18"/>
          <p:cNvGrpSpPr/>
          <p:nvPr/>
        </p:nvGrpSpPr>
        <p:grpSpPr>
          <a:xfrm>
            <a:off x="3961063" y="1231575"/>
            <a:ext cx="4725888" cy="650100"/>
            <a:chOff x="3961063" y="1231575"/>
            <a:chExt cx="4725888" cy="650100"/>
          </a:xfrm>
        </p:grpSpPr>
        <p:sp>
          <p:nvSpPr>
            <p:cNvPr id="419" name="Google Shape;419;p18"/>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3961063" y="1324425"/>
              <a:ext cx="2130000"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18"/>
          <p:cNvGrpSpPr/>
          <p:nvPr/>
        </p:nvGrpSpPr>
        <p:grpSpPr>
          <a:xfrm>
            <a:off x="4122280" y="1390725"/>
            <a:ext cx="4412143" cy="331813"/>
            <a:chOff x="4122280" y="1390725"/>
            <a:chExt cx="4412143" cy="331813"/>
          </a:xfrm>
        </p:grpSpPr>
        <p:sp>
          <p:nvSpPr>
            <p:cNvPr id="422" name="Google Shape;422;p18"/>
            <p:cNvSpPr txBox="1"/>
            <p:nvPr/>
          </p:nvSpPr>
          <p:spPr>
            <a:xfrm>
              <a:off x="6155473" y="1390738"/>
              <a:ext cx="237895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dirty="0"/>
                <a:t>Bidirectional Encoder Representations from Transformers</a:t>
              </a:r>
              <a:endParaRPr sz="1100" dirty="0">
                <a:latin typeface="Roboto"/>
                <a:ea typeface="Roboto"/>
                <a:cs typeface="Roboto"/>
                <a:sym typeface="Roboto"/>
              </a:endParaRPr>
            </a:p>
          </p:txBody>
        </p:sp>
        <p:sp>
          <p:nvSpPr>
            <p:cNvPr id="423" name="Google Shape;423;p18"/>
            <p:cNvSpPr txBox="1"/>
            <p:nvPr/>
          </p:nvSpPr>
          <p:spPr>
            <a:xfrm>
              <a:off x="4122280" y="13907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BERT</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424" name="Google Shape;424;p18"/>
          <p:cNvSpPr/>
          <p:nvPr/>
        </p:nvSpPr>
        <p:spPr>
          <a:xfrm>
            <a:off x="1924050" y="2362200"/>
            <a:ext cx="2240750" cy="1266825"/>
          </a:xfrm>
          <a:custGeom>
            <a:avLst/>
            <a:gdLst/>
            <a:ahLst/>
            <a:cxnLst/>
            <a:rect l="l" t="t" r="r" b="b"/>
            <a:pathLst>
              <a:path w="89630" h="50673" extrusionOk="0">
                <a:moveTo>
                  <a:pt x="0" y="50673"/>
                </a:moveTo>
                <a:lnTo>
                  <a:pt x="85820" y="0"/>
                </a:lnTo>
                <a:lnTo>
                  <a:pt x="89630" y="17145"/>
                </a:lnTo>
                <a:close/>
              </a:path>
            </a:pathLst>
          </a:custGeom>
          <a:solidFill>
            <a:srgbClr val="666666">
              <a:alpha val="12549"/>
            </a:srgbClr>
          </a:solidFill>
          <a:ln>
            <a:noFill/>
          </a:ln>
        </p:spPr>
      </p:sp>
      <p:sp>
        <p:nvSpPr>
          <p:cNvPr id="425" name="Google Shape;425;p18"/>
          <p:cNvSpPr/>
          <p:nvPr/>
        </p:nvSpPr>
        <p:spPr>
          <a:xfrm>
            <a:off x="1952625" y="3333750"/>
            <a:ext cx="2224100" cy="461975"/>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sp>
      <p:grpSp>
        <p:nvGrpSpPr>
          <p:cNvPr id="426" name="Google Shape;426;p18"/>
          <p:cNvGrpSpPr/>
          <p:nvPr/>
        </p:nvGrpSpPr>
        <p:grpSpPr>
          <a:xfrm>
            <a:off x="3961063" y="3237875"/>
            <a:ext cx="4725888" cy="650100"/>
            <a:chOff x="3961063" y="3237875"/>
            <a:chExt cx="4725888" cy="650100"/>
          </a:xfrm>
        </p:grpSpPr>
        <p:sp>
          <p:nvSpPr>
            <p:cNvPr id="427" name="Google Shape;427;p18"/>
            <p:cNvSpPr/>
            <p:nvPr/>
          </p:nvSpPr>
          <p:spPr>
            <a:xfrm>
              <a:off x="5010150" y="3237875"/>
              <a:ext cx="3676800" cy="650100"/>
            </a:xfrm>
            <a:prstGeom prst="roundRect">
              <a:avLst>
                <a:gd name="adj" fmla="val 50000"/>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8"/>
            <p:cNvSpPr/>
            <p:nvPr/>
          </p:nvSpPr>
          <p:spPr>
            <a:xfrm>
              <a:off x="3961063" y="3330725"/>
              <a:ext cx="2130000" cy="4644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18"/>
          <p:cNvGrpSpPr/>
          <p:nvPr/>
        </p:nvGrpSpPr>
        <p:grpSpPr>
          <a:xfrm>
            <a:off x="4122280" y="3397024"/>
            <a:ext cx="4412143" cy="331802"/>
            <a:chOff x="4122280" y="3397024"/>
            <a:chExt cx="4412143" cy="331802"/>
          </a:xfrm>
        </p:grpSpPr>
        <p:sp>
          <p:nvSpPr>
            <p:cNvPr id="430" name="Google Shape;430;p18"/>
            <p:cNvSpPr txBox="1"/>
            <p:nvPr/>
          </p:nvSpPr>
          <p:spPr>
            <a:xfrm>
              <a:off x="6553223" y="3397024"/>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dirty="0"/>
                <a:t>Support Vector Machine</a:t>
              </a:r>
              <a:endParaRPr sz="1100" dirty="0">
                <a:latin typeface="Roboto"/>
                <a:ea typeface="Roboto"/>
                <a:cs typeface="Roboto"/>
                <a:sym typeface="Roboto"/>
              </a:endParaRPr>
            </a:p>
          </p:txBody>
        </p:sp>
        <p:sp>
          <p:nvSpPr>
            <p:cNvPr id="431" name="Google Shape;431;p18"/>
            <p:cNvSpPr txBox="1"/>
            <p:nvPr/>
          </p:nvSpPr>
          <p:spPr>
            <a:xfrm>
              <a:off x="4122280" y="33970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SVM</a:t>
              </a: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432" name="Google Shape;432;p18"/>
          <p:cNvGrpSpPr/>
          <p:nvPr/>
        </p:nvGrpSpPr>
        <p:grpSpPr>
          <a:xfrm>
            <a:off x="3961063" y="2234725"/>
            <a:ext cx="4725888" cy="650100"/>
            <a:chOff x="3961063" y="2234725"/>
            <a:chExt cx="4725888" cy="650100"/>
          </a:xfrm>
        </p:grpSpPr>
        <p:sp>
          <p:nvSpPr>
            <p:cNvPr id="433" name="Google Shape;433;p18"/>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3961063" y="2327575"/>
              <a:ext cx="2130000" cy="464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18"/>
          <p:cNvGrpSpPr/>
          <p:nvPr/>
        </p:nvGrpSpPr>
        <p:grpSpPr>
          <a:xfrm>
            <a:off x="4134997" y="2393875"/>
            <a:ext cx="4399426" cy="331805"/>
            <a:chOff x="4134997" y="2393875"/>
            <a:chExt cx="4399426" cy="331805"/>
          </a:xfrm>
        </p:grpSpPr>
        <p:sp>
          <p:nvSpPr>
            <p:cNvPr id="436" name="Google Shape;436;p18"/>
            <p:cNvSpPr txBox="1"/>
            <p:nvPr/>
          </p:nvSpPr>
          <p:spPr>
            <a:xfrm>
              <a:off x="6553223" y="2393881"/>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dirty="0"/>
                <a:t>Generative Adversarial Network</a:t>
              </a:r>
              <a:endParaRPr sz="1100" dirty="0">
                <a:latin typeface="Roboto"/>
                <a:ea typeface="Roboto"/>
                <a:cs typeface="Roboto"/>
                <a:sym typeface="Roboto"/>
              </a:endParaRPr>
            </a:p>
          </p:txBody>
        </p:sp>
        <p:sp>
          <p:nvSpPr>
            <p:cNvPr id="437" name="Google Shape;437;p18"/>
            <p:cNvSpPr txBox="1"/>
            <p:nvPr/>
          </p:nvSpPr>
          <p:spPr>
            <a:xfrm>
              <a:off x="4134997" y="23938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GAN</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438" name="Google Shape;438;p18"/>
          <p:cNvSpPr/>
          <p:nvPr/>
        </p:nvSpPr>
        <p:spPr>
          <a:xfrm>
            <a:off x="1947875" y="3619500"/>
            <a:ext cx="2233600" cy="1171575"/>
          </a:xfrm>
          <a:custGeom>
            <a:avLst/>
            <a:gdLst/>
            <a:ahLst/>
            <a:cxnLst/>
            <a:rect l="l" t="t" r="r" b="b"/>
            <a:pathLst>
              <a:path w="89344" h="46863" extrusionOk="0">
                <a:moveTo>
                  <a:pt x="0" y="0"/>
                </a:moveTo>
                <a:lnTo>
                  <a:pt x="89344" y="28956"/>
                </a:lnTo>
                <a:lnTo>
                  <a:pt x="87249" y="46863"/>
                </a:lnTo>
                <a:close/>
              </a:path>
            </a:pathLst>
          </a:custGeom>
          <a:solidFill>
            <a:srgbClr val="666666">
              <a:alpha val="12549"/>
            </a:srgbClr>
          </a:solidFill>
          <a:ln>
            <a:noFill/>
          </a:ln>
        </p:spPr>
      </p:sp>
      <p:grpSp>
        <p:nvGrpSpPr>
          <p:cNvPr id="439" name="Google Shape;439;p18"/>
          <p:cNvGrpSpPr/>
          <p:nvPr/>
        </p:nvGrpSpPr>
        <p:grpSpPr>
          <a:xfrm>
            <a:off x="3961063" y="4241025"/>
            <a:ext cx="4725888" cy="650100"/>
            <a:chOff x="3961063" y="4241025"/>
            <a:chExt cx="4725888" cy="650100"/>
          </a:xfrm>
        </p:grpSpPr>
        <p:sp>
          <p:nvSpPr>
            <p:cNvPr id="440" name="Google Shape;440;p18"/>
            <p:cNvSpPr/>
            <p:nvPr/>
          </p:nvSpPr>
          <p:spPr>
            <a:xfrm>
              <a:off x="5010150" y="4241025"/>
              <a:ext cx="3676800" cy="650100"/>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8"/>
            <p:cNvSpPr/>
            <p:nvPr/>
          </p:nvSpPr>
          <p:spPr>
            <a:xfrm>
              <a:off x="3961063" y="4333875"/>
              <a:ext cx="2130000" cy="464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18"/>
          <p:cNvGrpSpPr/>
          <p:nvPr/>
        </p:nvGrpSpPr>
        <p:grpSpPr>
          <a:xfrm>
            <a:off x="4122280" y="4400167"/>
            <a:ext cx="4412143" cy="331809"/>
            <a:chOff x="4122280" y="4400167"/>
            <a:chExt cx="4412143" cy="331809"/>
          </a:xfrm>
        </p:grpSpPr>
        <p:sp>
          <p:nvSpPr>
            <p:cNvPr id="443" name="Google Shape;443;p18"/>
            <p:cNvSpPr txBox="1"/>
            <p:nvPr/>
          </p:nvSpPr>
          <p:spPr>
            <a:xfrm>
              <a:off x="6553223" y="4400167"/>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dirty="0">
                  <a:latin typeface="Roboto"/>
                  <a:ea typeface="Roboto"/>
                  <a:cs typeface="Roboto"/>
                  <a:sym typeface="Roboto"/>
                </a:rPr>
                <a:t>Stochastic Gradient Descent</a:t>
              </a:r>
              <a:endParaRPr sz="1100" dirty="0">
                <a:latin typeface="Roboto"/>
                <a:ea typeface="Roboto"/>
                <a:cs typeface="Roboto"/>
                <a:sym typeface="Roboto"/>
              </a:endParaRPr>
            </a:p>
          </p:txBody>
        </p:sp>
        <p:sp>
          <p:nvSpPr>
            <p:cNvPr id="444" name="Google Shape;444;p18"/>
            <p:cNvSpPr txBox="1"/>
            <p:nvPr/>
          </p:nvSpPr>
          <p:spPr>
            <a:xfrm>
              <a:off x="4122280" y="44001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SGD</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445" name="Google Shape;445;p18"/>
          <p:cNvSpPr/>
          <p:nvPr/>
        </p:nvSpPr>
        <p:spPr>
          <a:xfrm>
            <a:off x="1796350" y="3501225"/>
            <a:ext cx="231000" cy="231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speech-[AudioTrimmer.com]-[AudioTrimmer.com]">
            <a:hlinkClick r:id="" action="ppaction://media"/>
            <a:extLst>
              <a:ext uri="{FF2B5EF4-FFF2-40B4-BE49-F238E27FC236}">
                <a16:creationId xmlns:a16="http://schemas.microsoft.com/office/drawing/2014/main" id="{670FEA3F-5142-6446-D3E3-AECEA7D7DCB5}"/>
              </a:ext>
            </a:extLst>
          </p:cNvPr>
          <p:cNvPicPr>
            <a:picLocks noChangeAspect="1"/>
          </p:cNvPicPr>
          <p:nvPr>
            <a:audioFile r:link="rId1"/>
            <p:extLst>
              <p:ext uri="{DAA4B4D4-6D71-4841-9C94-3DE7FCFB9230}">
                <p14:media xmlns:p14="http://schemas.microsoft.com/office/powerpoint/2010/main" r:embed="rId2">
                  <p14:trim st="22800" end="574558.75"/>
                </p14:media>
              </p:ext>
            </p:extLst>
          </p:nvPr>
        </p:nvPicPr>
        <p:blipFill>
          <a:blip r:embed="rId5"/>
          <a:stretch>
            <a:fillRect/>
          </a:stretch>
        </p:blipFill>
        <p:spPr>
          <a:xfrm>
            <a:off x="60991" y="458790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513"/>
    </mc:Choice>
    <mc:Fallback>
      <p:transition spd="slow" advTm="35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 objId="2"/>
        <p14:stopEvt time="34720" objId="2"/>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45"/>
          <p:cNvSpPr/>
          <p:nvPr/>
        </p:nvSpPr>
        <p:spPr>
          <a:xfrm>
            <a:off x="3543300" y="1162050"/>
            <a:ext cx="2057400" cy="1038300"/>
          </a:xfrm>
          <a:prstGeom prst="roundRect">
            <a:avLst>
              <a:gd name="adj" fmla="val 16667"/>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5"/>
          <p:cNvSpPr/>
          <p:nvPr/>
        </p:nvSpPr>
        <p:spPr>
          <a:xfrm>
            <a:off x="6619875" y="1162050"/>
            <a:ext cx="2057400" cy="1038300"/>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5"/>
          <p:cNvSpPr/>
          <p:nvPr/>
        </p:nvSpPr>
        <p:spPr>
          <a:xfrm>
            <a:off x="466725" y="1162050"/>
            <a:ext cx="2057400" cy="1038300"/>
          </a:xfrm>
          <a:prstGeom prst="roundRect">
            <a:avLst>
              <a:gd name="adj" fmla="val 1666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Pre-Processing</a:t>
            </a:r>
            <a:endParaRPr dirty="0"/>
          </a:p>
        </p:txBody>
      </p:sp>
      <p:sp>
        <p:nvSpPr>
          <p:cNvPr id="2317" name="Google Shape;2317;p45"/>
          <p:cNvSpPr/>
          <p:nvPr/>
        </p:nvSpPr>
        <p:spPr>
          <a:xfrm>
            <a:off x="7379250" y="934075"/>
            <a:ext cx="519600" cy="3714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2321" name="Google Shape;2321;p45"/>
          <p:cNvSpPr/>
          <p:nvPr/>
        </p:nvSpPr>
        <p:spPr>
          <a:xfrm>
            <a:off x="4302675" y="934075"/>
            <a:ext cx="519600" cy="371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grpSp>
        <p:nvGrpSpPr>
          <p:cNvPr id="2324" name="Google Shape;2324;p45"/>
          <p:cNvGrpSpPr/>
          <p:nvPr/>
        </p:nvGrpSpPr>
        <p:grpSpPr>
          <a:xfrm>
            <a:off x="457201" y="934075"/>
            <a:ext cx="2076448" cy="1144862"/>
            <a:chOff x="457201" y="934075"/>
            <a:chExt cx="2076448" cy="1144862"/>
          </a:xfrm>
        </p:grpSpPr>
        <p:sp>
          <p:nvSpPr>
            <p:cNvPr id="2325" name="Google Shape;2325;p45"/>
            <p:cNvSpPr txBox="1"/>
            <p:nvPr/>
          </p:nvSpPr>
          <p:spPr>
            <a:xfrm>
              <a:off x="457201" y="1344500"/>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Merging</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326" name="Google Shape;2326;p45"/>
            <p:cNvSpPr txBox="1"/>
            <p:nvPr/>
          </p:nvSpPr>
          <p:spPr>
            <a:xfrm>
              <a:off x="476249" y="1747137"/>
              <a:ext cx="2057400" cy="331800"/>
            </a:xfrm>
            <a:prstGeom prst="rect">
              <a:avLst/>
            </a:prstGeom>
            <a:noFill/>
            <a:ln>
              <a:noFill/>
            </a:ln>
          </p:spPr>
          <p:txBody>
            <a:bodyPr spcFirstLastPara="1" wrap="square" lIns="91425" tIns="91425" rIns="91425" bIns="91425" anchor="ctr" anchorCtr="0">
              <a:noAutofit/>
            </a:bodyPr>
            <a:lstStyle/>
            <a:p>
              <a:pPr algn="ctr"/>
              <a:r>
                <a:rPr lang="en-US" sz="1100" dirty="0">
                  <a:latin typeface="Fira Sans Extra Condensed SemiBold" panose="020B0604020202020204" charset="0"/>
                </a:rPr>
                <a:t>Merge all the textual columns into one</a:t>
              </a:r>
            </a:p>
          </p:txBody>
        </p:sp>
        <p:sp>
          <p:nvSpPr>
            <p:cNvPr id="2327" name="Google Shape;2327;p45"/>
            <p:cNvSpPr/>
            <p:nvPr/>
          </p:nvSpPr>
          <p:spPr>
            <a:xfrm>
              <a:off x="1226100" y="934075"/>
              <a:ext cx="519600" cy="371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sp>
        <p:nvSpPr>
          <p:cNvPr id="2328" name="Google Shape;2328;p45"/>
          <p:cNvSpPr/>
          <p:nvPr/>
        </p:nvSpPr>
        <p:spPr>
          <a:xfrm>
            <a:off x="6619875" y="3233600"/>
            <a:ext cx="2057400" cy="1038300"/>
          </a:xfrm>
          <a:prstGeom prst="roundRect">
            <a:avLst>
              <a:gd name="adj" fmla="val 1666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5"/>
          <p:cNvSpPr/>
          <p:nvPr/>
        </p:nvSpPr>
        <p:spPr>
          <a:xfrm>
            <a:off x="466725" y="3233600"/>
            <a:ext cx="2057400" cy="1038300"/>
          </a:xfrm>
          <a:prstGeom prst="roundRect">
            <a:avLst>
              <a:gd name="adj" fmla="val 16667"/>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5"/>
          <p:cNvSpPr/>
          <p:nvPr/>
        </p:nvSpPr>
        <p:spPr>
          <a:xfrm>
            <a:off x="7379250" y="3005625"/>
            <a:ext cx="519600" cy="371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b="1">
              <a:solidFill>
                <a:schemeClr val="lt1"/>
              </a:solidFill>
              <a:latin typeface="Fira Sans Extra Condensed"/>
              <a:ea typeface="Fira Sans Extra Condensed"/>
              <a:cs typeface="Fira Sans Extra Condensed"/>
              <a:sym typeface="Fira Sans Extra Condensed"/>
            </a:endParaRPr>
          </a:p>
        </p:txBody>
      </p:sp>
      <p:sp>
        <p:nvSpPr>
          <p:cNvPr id="2337" name="Google Shape;2337;p45"/>
          <p:cNvSpPr/>
          <p:nvPr/>
        </p:nvSpPr>
        <p:spPr>
          <a:xfrm>
            <a:off x="1226100" y="3005625"/>
            <a:ext cx="519600" cy="371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grpSp>
        <p:nvGrpSpPr>
          <p:cNvPr id="2338" name="Google Shape;2338;p45"/>
          <p:cNvGrpSpPr/>
          <p:nvPr/>
        </p:nvGrpSpPr>
        <p:grpSpPr>
          <a:xfrm>
            <a:off x="3124753" y="2097067"/>
            <a:ext cx="2904005" cy="2684408"/>
            <a:chOff x="3124753" y="2097067"/>
            <a:chExt cx="2904005" cy="2684408"/>
          </a:xfrm>
        </p:grpSpPr>
        <p:sp>
          <p:nvSpPr>
            <p:cNvPr id="2339" name="Google Shape;2339;p45"/>
            <p:cNvSpPr/>
            <p:nvPr/>
          </p:nvSpPr>
          <p:spPr>
            <a:xfrm>
              <a:off x="3938625" y="4524375"/>
              <a:ext cx="1247700" cy="2571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0" name="Google Shape;2340;p45"/>
            <p:cNvGrpSpPr/>
            <p:nvPr/>
          </p:nvGrpSpPr>
          <p:grpSpPr>
            <a:xfrm>
              <a:off x="3124761" y="2266506"/>
              <a:ext cx="1173544" cy="1038290"/>
              <a:chOff x="3039603" y="2097081"/>
              <a:chExt cx="1372888" cy="1214659"/>
            </a:xfrm>
          </p:grpSpPr>
          <p:sp>
            <p:nvSpPr>
              <p:cNvPr id="2341" name="Google Shape;2341;p45"/>
              <p:cNvSpPr/>
              <p:nvPr/>
            </p:nvSpPr>
            <p:spPr>
              <a:xfrm>
                <a:off x="3039603" y="2097081"/>
                <a:ext cx="1372888" cy="1214659"/>
              </a:xfrm>
              <a:custGeom>
                <a:avLst/>
                <a:gdLst/>
                <a:ahLst/>
                <a:cxnLst/>
                <a:rect l="l" t="t" r="r" b="b"/>
                <a:pathLst>
                  <a:path w="76484" h="67669" extrusionOk="0">
                    <a:moveTo>
                      <a:pt x="0" y="1"/>
                    </a:moveTo>
                    <a:lnTo>
                      <a:pt x="0" y="67668"/>
                    </a:lnTo>
                    <a:lnTo>
                      <a:pt x="76484" y="67668"/>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5"/>
              <p:cNvSpPr/>
              <p:nvPr/>
            </p:nvSpPr>
            <p:spPr>
              <a:xfrm>
                <a:off x="3527987" y="2179974"/>
                <a:ext cx="797142" cy="317212"/>
              </a:xfrm>
              <a:custGeom>
                <a:avLst/>
                <a:gdLst/>
                <a:ahLst/>
                <a:cxnLst/>
                <a:rect l="l" t="t" r="r" b="b"/>
                <a:pathLst>
                  <a:path w="44409" h="17672" extrusionOk="0">
                    <a:moveTo>
                      <a:pt x="565" y="0"/>
                    </a:moveTo>
                    <a:lnTo>
                      <a:pt x="447" y="14"/>
                    </a:lnTo>
                    <a:lnTo>
                      <a:pt x="342" y="53"/>
                    </a:lnTo>
                    <a:lnTo>
                      <a:pt x="250" y="105"/>
                    </a:lnTo>
                    <a:lnTo>
                      <a:pt x="171" y="171"/>
                    </a:lnTo>
                    <a:lnTo>
                      <a:pt x="106" y="250"/>
                    </a:lnTo>
                    <a:lnTo>
                      <a:pt x="53" y="342"/>
                    </a:lnTo>
                    <a:lnTo>
                      <a:pt x="14" y="447"/>
                    </a:lnTo>
                    <a:lnTo>
                      <a:pt x="1" y="565"/>
                    </a:lnTo>
                    <a:lnTo>
                      <a:pt x="1" y="17121"/>
                    </a:lnTo>
                    <a:lnTo>
                      <a:pt x="14" y="17226"/>
                    </a:lnTo>
                    <a:lnTo>
                      <a:pt x="53" y="17331"/>
                    </a:lnTo>
                    <a:lnTo>
                      <a:pt x="106" y="17423"/>
                    </a:lnTo>
                    <a:lnTo>
                      <a:pt x="171" y="17514"/>
                    </a:lnTo>
                    <a:lnTo>
                      <a:pt x="250" y="17580"/>
                    </a:lnTo>
                    <a:lnTo>
                      <a:pt x="342" y="17632"/>
                    </a:lnTo>
                    <a:lnTo>
                      <a:pt x="447" y="17659"/>
                    </a:lnTo>
                    <a:lnTo>
                      <a:pt x="565" y="17672"/>
                    </a:lnTo>
                    <a:lnTo>
                      <a:pt x="43844" y="17672"/>
                    </a:lnTo>
                    <a:lnTo>
                      <a:pt x="43962" y="17659"/>
                    </a:lnTo>
                    <a:lnTo>
                      <a:pt x="44067" y="17632"/>
                    </a:lnTo>
                    <a:lnTo>
                      <a:pt x="44159" y="17580"/>
                    </a:lnTo>
                    <a:lnTo>
                      <a:pt x="44238" y="17514"/>
                    </a:lnTo>
                    <a:lnTo>
                      <a:pt x="44317" y="17423"/>
                    </a:lnTo>
                    <a:lnTo>
                      <a:pt x="44356" y="17331"/>
                    </a:lnTo>
                    <a:lnTo>
                      <a:pt x="44395" y="17226"/>
                    </a:lnTo>
                    <a:lnTo>
                      <a:pt x="44408" y="17121"/>
                    </a:lnTo>
                    <a:lnTo>
                      <a:pt x="44408" y="565"/>
                    </a:lnTo>
                    <a:lnTo>
                      <a:pt x="44395" y="447"/>
                    </a:lnTo>
                    <a:lnTo>
                      <a:pt x="44356" y="342"/>
                    </a:lnTo>
                    <a:lnTo>
                      <a:pt x="44317" y="250"/>
                    </a:lnTo>
                    <a:lnTo>
                      <a:pt x="44238" y="171"/>
                    </a:lnTo>
                    <a:lnTo>
                      <a:pt x="44159" y="105"/>
                    </a:lnTo>
                    <a:lnTo>
                      <a:pt x="44067" y="53"/>
                    </a:lnTo>
                    <a:lnTo>
                      <a:pt x="43962" y="14"/>
                    </a:lnTo>
                    <a:lnTo>
                      <a:pt x="438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5"/>
              <p:cNvSpPr/>
              <p:nvPr/>
            </p:nvSpPr>
            <p:spPr>
              <a:xfrm>
                <a:off x="3557425" y="2204943"/>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5"/>
              <p:cNvSpPr/>
              <p:nvPr/>
            </p:nvSpPr>
            <p:spPr>
              <a:xfrm>
                <a:off x="3557425" y="2256746"/>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5"/>
              <p:cNvSpPr/>
              <p:nvPr/>
            </p:nvSpPr>
            <p:spPr>
              <a:xfrm>
                <a:off x="3557425" y="2310435"/>
                <a:ext cx="721303" cy="162035"/>
              </a:xfrm>
              <a:custGeom>
                <a:avLst/>
                <a:gdLst/>
                <a:ahLst/>
                <a:cxnLst/>
                <a:rect l="l" t="t" r="r" b="b"/>
                <a:pathLst>
                  <a:path w="40184" h="9027" extrusionOk="0">
                    <a:moveTo>
                      <a:pt x="1" y="0"/>
                    </a:moveTo>
                    <a:lnTo>
                      <a:pt x="1" y="9026"/>
                    </a:lnTo>
                    <a:lnTo>
                      <a:pt x="40184" y="9026"/>
                    </a:lnTo>
                    <a:lnTo>
                      <a:pt x="401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5"/>
              <p:cNvSpPr/>
              <p:nvPr/>
            </p:nvSpPr>
            <p:spPr>
              <a:xfrm>
                <a:off x="3527987" y="2544270"/>
                <a:ext cx="797142" cy="317212"/>
              </a:xfrm>
              <a:custGeom>
                <a:avLst/>
                <a:gdLst/>
                <a:ahLst/>
                <a:cxnLst/>
                <a:rect l="l" t="t" r="r" b="b"/>
                <a:pathLst>
                  <a:path w="44409" h="17672" extrusionOk="0">
                    <a:moveTo>
                      <a:pt x="565" y="1"/>
                    </a:moveTo>
                    <a:lnTo>
                      <a:pt x="447" y="14"/>
                    </a:lnTo>
                    <a:lnTo>
                      <a:pt x="342" y="40"/>
                    </a:lnTo>
                    <a:lnTo>
                      <a:pt x="250" y="92"/>
                    </a:lnTo>
                    <a:lnTo>
                      <a:pt x="171" y="158"/>
                    </a:lnTo>
                    <a:lnTo>
                      <a:pt x="106" y="250"/>
                    </a:lnTo>
                    <a:lnTo>
                      <a:pt x="53" y="342"/>
                    </a:lnTo>
                    <a:lnTo>
                      <a:pt x="14" y="447"/>
                    </a:lnTo>
                    <a:lnTo>
                      <a:pt x="1" y="552"/>
                    </a:lnTo>
                    <a:lnTo>
                      <a:pt x="1" y="17108"/>
                    </a:lnTo>
                    <a:lnTo>
                      <a:pt x="14" y="17226"/>
                    </a:lnTo>
                    <a:lnTo>
                      <a:pt x="53" y="17331"/>
                    </a:lnTo>
                    <a:lnTo>
                      <a:pt x="106" y="17423"/>
                    </a:lnTo>
                    <a:lnTo>
                      <a:pt x="171" y="17501"/>
                    </a:lnTo>
                    <a:lnTo>
                      <a:pt x="250" y="17580"/>
                    </a:lnTo>
                    <a:lnTo>
                      <a:pt x="342" y="17619"/>
                    </a:lnTo>
                    <a:lnTo>
                      <a:pt x="447" y="17659"/>
                    </a:lnTo>
                    <a:lnTo>
                      <a:pt x="565" y="17672"/>
                    </a:lnTo>
                    <a:lnTo>
                      <a:pt x="43844" y="17672"/>
                    </a:lnTo>
                    <a:lnTo>
                      <a:pt x="43962" y="17659"/>
                    </a:lnTo>
                    <a:lnTo>
                      <a:pt x="44067" y="17619"/>
                    </a:lnTo>
                    <a:lnTo>
                      <a:pt x="44159" y="17580"/>
                    </a:lnTo>
                    <a:lnTo>
                      <a:pt x="44238" y="17501"/>
                    </a:lnTo>
                    <a:lnTo>
                      <a:pt x="44317" y="17423"/>
                    </a:lnTo>
                    <a:lnTo>
                      <a:pt x="44356" y="17331"/>
                    </a:lnTo>
                    <a:lnTo>
                      <a:pt x="44395" y="17226"/>
                    </a:lnTo>
                    <a:lnTo>
                      <a:pt x="44408" y="17108"/>
                    </a:lnTo>
                    <a:lnTo>
                      <a:pt x="44408" y="552"/>
                    </a:lnTo>
                    <a:lnTo>
                      <a:pt x="44395" y="447"/>
                    </a:lnTo>
                    <a:lnTo>
                      <a:pt x="44356" y="342"/>
                    </a:lnTo>
                    <a:lnTo>
                      <a:pt x="44317" y="250"/>
                    </a:lnTo>
                    <a:lnTo>
                      <a:pt x="44238" y="158"/>
                    </a:lnTo>
                    <a:lnTo>
                      <a:pt x="44159" y="92"/>
                    </a:lnTo>
                    <a:lnTo>
                      <a:pt x="44067" y="40"/>
                    </a:lnTo>
                    <a:lnTo>
                      <a:pt x="43962" y="14"/>
                    </a:lnTo>
                    <a:lnTo>
                      <a:pt x="43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5"/>
              <p:cNvSpPr/>
              <p:nvPr/>
            </p:nvSpPr>
            <p:spPr>
              <a:xfrm>
                <a:off x="3557425" y="2569005"/>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5"/>
              <p:cNvSpPr/>
              <p:nvPr/>
            </p:nvSpPr>
            <p:spPr>
              <a:xfrm>
                <a:off x="3557425" y="2620808"/>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5"/>
              <p:cNvSpPr/>
              <p:nvPr/>
            </p:nvSpPr>
            <p:spPr>
              <a:xfrm>
                <a:off x="3557425" y="2674730"/>
                <a:ext cx="721303" cy="161801"/>
              </a:xfrm>
              <a:custGeom>
                <a:avLst/>
                <a:gdLst/>
                <a:ahLst/>
                <a:cxnLst/>
                <a:rect l="l" t="t" r="r" b="b"/>
                <a:pathLst>
                  <a:path w="40184" h="9014" extrusionOk="0">
                    <a:moveTo>
                      <a:pt x="1" y="1"/>
                    </a:moveTo>
                    <a:lnTo>
                      <a:pt x="1" y="9013"/>
                    </a:lnTo>
                    <a:lnTo>
                      <a:pt x="40184" y="9013"/>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5"/>
              <p:cNvSpPr/>
              <p:nvPr/>
            </p:nvSpPr>
            <p:spPr>
              <a:xfrm>
                <a:off x="3527987" y="2908565"/>
                <a:ext cx="797142" cy="316979"/>
              </a:xfrm>
              <a:custGeom>
                <a:avLst/>
                <a:gdLst/>
                <a:ahLst/>
                <a:cxnLst/>
                <a:rect l="l" t="t" r="r" b="b"/>
                <a:pathLst>
                  <a:path w="44409" h="17659" extrusionOk="0">
                    <a:moveTo>
                      <a:pt x="565" y="1"/>
                    </a:moveTo>
                    <a:lnTo>
                      <a:pt x="447" y="14"/>
                    </a:lnTo>
                    <a:lnTo>
                      <a:pt x="342" y="40"/>
                    </a:lnTo>
                    <a:lnTo>
                      <a:pt x="250" y="93"/>
                    </a:lnTo>
                    <a:lnTo>
                      <a:pt x="171" y="158"/>
                    </a:lnTo>
                    <a:lnTo>
                      <a:pt x="106" y="237"/>
                    </a:lnTo>
                    <a:lnTo>
                      <a:pt x="53" y="342"/>
                    </a:lnTo>
                    <a:lnTo>
                      <a:pt x="14" y="434"/>
                    </a:lnTo>
                    <a:lnTo>
                      <a:pt x="1" y="552"/>
                    </a:lnTo>
                    <a:lnTo>
                      <a:pt x="1" y="17108"/>
                    </a:lnTo>
                    <a:lnTo>
                      <a:pt x="14" y="17226"/>
                    </a:lnTo>
                    <a:lnTo>
                      <a:pt x="53" y="17331"/>
                    </a:lnTo>
                    <a:lnTo>
                      <a:pt x="106" y="17423"/>
                    </a:lnTo>
                    <a:lnTo>
                      <a:pt x="171" y="17501"/>
                    </a:lnTo>
                    <a:lnTo>
                      <a:pt x="250" y="17567"/>
                    </a:lnTo>
                    <a:lnTo>
                      <a:pt x="342" y="17620"/>
                    </a:lnTo>
                    <a:lnTo>
                      <a:pt x="447" y="17659"/>
                    </a:lnTo>
                    <a:lnTo>
                      <a:pt x="43962" y="17659"/>
                    </a:lnTo>
                    <a:lnTo>
                      <a:pt x="44067" y="17620"/>
                    </a:lnTo>
                    <a:lnTo>
                      <a:pt x="44159" y="17567"/>
                    </a:lnTo>
                    <a:lnTo>
                      <a:pt x="44238" y="17501"/>
                    </a:lnTo>
                    <a:lnTo>
                      <a:pt x="44317" y="17423"/>
                    </a:lnTo>
                    <a:lnTo>
                      <a:pt x="44356" y="17331"/>
                    </a:lnTo>
                    <a:lnTo>
                      <a:pt x="44395" y="17226"/>
                    </a:lnTo>
                    <a:lnTo>
                      <a:pt x="44408" y="17108"/>
                    </a:lnTo>
                    <a:lnTo>
                      <a:pt x="44408" y="552"/>
                    </a:lnTo>
                    <a:lnTo>
                      <a:pt x="44395" y="434"/>
                    </a:lnTo>
                    <a:lnTo>
                      <a:pt x="44356" y="342"/>
                    </a:lnTo>
                    <a:lnTo>
                      <a:pt x="44317" y="237"/>
                    </a:lnTo>
                    <a:lnTo>
                      <a:pt x="44238" y="158"/>
                    </a:lnTo>
                    <a:lnTo>
                      <a:pt x="44159" y="93"/>
                    </a:lnTo>
                    <a:lnTo>
                      <a:pt x="44067" y="40"/>
                    </a:lnTo>
                    <a:lnTo>
                      <a:pt x="43962" y="14"/>
                    </a:lnTo>
                    <a:lnTo>
                      <a:pt x="438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5"/>
              <p:cNvSpPr/>
              <p:nvPr/>
            </p:nvSpPr>
            <p:spPr>
              <a:xfrm>
                <a:off x="3557425" y="2933300"/>
                <a:ext cx="214538" cy="33459"/>
              </a:xfrm>
              <a:custGeom>
                <a:avLst/>
                <a:gdLst/>
                <a:ahLst/>
                <a:cxnLst/>
                <a:rect l="l" t="t" r="r" b="b"/>
                <a:pathLst>
                  <a:path w="11952" h="1864"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5"/>
              <p:cNvSpPr/>
              <p:nvPr/>
            </p:nvSpPr>
            <p:spPr>
              <a:xfrm>
                <a:off x="3557425" y="2985104"/>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5"/>
              <p:cNvSpPr/>
              <p:nvPr/>
            </p:nvSpPr>
            <p:spPr>
              <a:xfrm>
                <a:off x="3557425" y="3038792"/>
                <a:ext cx="721303" cy="162035"/>
              </a:xfrm>
              <a:custGeom>
                <a:avLst/>
                <a:gdLst/>
                <a:ahLst/>
                <a:cxnLst/>
                <a:rect l="l" t="t" r="r" b="b"/>
                <a:pathLst>
                  <a:path w="40184" h="9027" extrusionOk="0">
                    <a:moveTo>
                      <a:pt x="1" y="1"/>
                    </a:moveTo>
                    <a:lnTo>
                      <a:pt x="1" y="9026"/>
                    </a:lnTo>
                    <a:lnTo>
                      <a:pt x="40184" y="9026"/>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5"/>
              <p:cNvSpPr/>
              <p:nvPr/>
            </p:nvSpPr>
            <p:spPr>
              <a:xfrm>
                <a:off x="3294386" y="2851825"/>
                <a:ext cx="107395" cy="48285"/>
              </a:xfrm>
              <a:custGeom>
                <a:avLst/>
                <a:gdLst/>
                <a:ahLst/>
                <a:cxnLst/>
                <a:rect l="l" t="t" r="r" b="b"/>
                <a:pathLst>
                  <a:path w="5983" h="2690" extrusionOk="0">
                    <a:moveTo>
                      <a:pt x="1339" y="0"/>
                    </a:moveTo>
                    <a:lnTo>
                      <a:pt x="1208" y="13"/>
                    </a:lnTo>
                    <a:lnTo>
                      <a:pt x="1076" y="26"/>
                    </a:lnTo>
                    <a:lnTo>
                      <a:pt x="945" y="66"/>
                    </a:lnTo>
                    <a:lnTo>
                      <a:pt x="827" y="105"/>
                    </a:lnTo>
                    <a:lnTo>
                      <a:pt x="709" y="157"/>
                    </a:lnTo>
                    <a:lnTo>
                      <a:pt x="591" y="223"/>
                    </a:lnTo>
                    <a:lnTo>
                      <a:pt x="486" y="302"/>
                    </a:lnTo>
                    <a:lnTo>
                      <a:pt x="394" y="394"/>
                    </a:lnTo>
                    <a:lnTo>
                      <a:pt x="302" y="485"/>
                    </a:lnTo>
                    <a:lnTo>
                      <a:pt x="224" y="590"/>
                    </a:lnTo>
                    <a:lnTo>
                      <a:pt x="158" y="708"/>
                    </a:lnTo>
                    <a:lnTo>
                      <a:pt x="106" y="827"/>
                    </a:lnTo>
                    <a:lnTo>
                      <a:pt x="53" y="945"/>
                    </a:lnTo>
                    <a:lnTo>
                      <a:pt x="27" y="1076"/>
                    </a:lnTo>
                    <a:lnTo>
                      <a:pt x="1" y="1207"/>
                    </a:lnTo>
                    <a:lnTo>
                      <a:pt x="1" y="1351"/>
                    </a:lnTo>
                    <a:lnTo>
                      <a:pt x="1" y="1482"/>
                    </a:lnTo>
                    <a:lnTo>
                      <a:pt x="27" y="1614"/>
                    </a:lnTo>
                    <a:lnTo>
                      <a:pt x="53" y="1745"/>
                    </a:lnTo>
                    <a:lnTo>
                      <a:pt x="106" y="1863"/>
                    </a:lnTo>
                    <a:lnTo>
                      <a:pt x="158" y="1981"/>
                    </a:lnTo>
                    <a:lnTo>
                      <a:pt x="224" y="2099"/>
                    </a:lnTo>
                    <a:lnTo>
                      <a:pt x="302" y="2204"/>
                    </a:lnTo>
                    <a:lnTo>
                      <a:pt x="394" y="2296"/>
                    </a:lnTo>
                    <a:lnTo>
                      <a:pt x="486" y="2388"/>
                    </a:lnTo>
                    <a:lnTo>
                      <a:pt x="591" y="2466"/>
                    </a:lnTo>
                    <a:lnTo>
                      <a:pt x="709" y="2532"/>
                    </a:lnTo>
                    <a:lnTo>
                      <a:pt x="827" y="2584"/>
                    </a:lnTo>
                    <a:lnTo>
                      <a:pt x="945" y="2624"/>
                    </a:lnTo>
                    <a:lnTo>
                      <a:pt x="1076" y="2663"/>
                    </a:lnTo>
                    <a:lnTo>
                      <a:pt x="1208" y="2689"/>
                    </a:lnTo>
                    <a:lnTo>
                      <a:pt x="4776" y="2689"/>
                    </a:lnTo>
                    <a:lnTo>
                      <a:pt x="4907" y="2663"/>
                    </a:lnTo>
                    <a:lnTo>
                      <a:pt x="5038" y="2624"/>
                    </a:lnTo>
                    <a:lnTo>
                      <a:pt x="5156" y="2584"/>
                    </a:lnTo>
                    <a:lnTo>
                      <a:pt x="5275" y="2532"/>
                    </a:lnTo>
                    <a:lnTo>
                      <a:pt x="5393" y="2466"/>
                    </a:lnTo>
                    <a:lnTo>
                      <a:pt x="5498" y="2388"/>
                    </a:lnTo>
                    <a:lnTo>
                      <a:pt x="5589" y="2296"/>
                    </a:lnTo>
                    <a:lnTo>
                      <a:pt x="5681" y="2204"/>
                    </a:lnTo>
                    <a:lnTo>
                      <a:pt x="5747" y="2099"/>
                    </a:lnTo>
                    <a:lnTo>
                      <a:pt x="5826" y="1981"/>
                    </a:lnTo>
                    <a:lnTo>
                      <a:pt x="5878" y="1863"/>
                    </a:lnTo>
                    <a:lnTo>
                      <a:pt x="5917" y="1745"/>
                    </a:lnTo>
                    <a:lnTo>
                      <a:pt x="5957" y="1614"/>
                    </a:lnTo>
                    <a:lnTo>
                      <a:pt x="5970" y="1482"/>
                    </a:lnTo>
                    <a:lnTo>
                      <a:pt x="5983" y="1351"/>
                    </a:lnTo>
                    <a:lnTo>
                      <a:pt x="5970" y="1207"/>
                    </a:lnTo>
                    <a:lnTo>
                      <a:pt x="5957" y="1076"/>
                    </a:lnTo>
                    <a:lnTo>
                      <a:pt x="5917" y="945"/>
                    </a:lnTo>
                    <a:lnTo>
                      <a:pt x="5878" y="827"/>
                    </a:lnTo>
                    <a:lnTo>
                      <a:pt x="5826" y="708"/>
                    </a:lnTo>
                    <a:lnTo>
                      <a:pt x="5747" y="590"/>
                    </a:lnTo>
                    <a:lnTo>
                      <a:pt x="5681" y="485"/>
                    </a:lnTo>
                    <a:lnTo>
                      <a:pt x="5589" y="394"/>
                    </a:lnTo>
                    <a:lnTo>
                      <a:pt x="5498" y="302"/>
                    </a:lnTo>
                    <a:lnTo>
                      <a:pt x="5393" y="223"/>
                    </a:lnTo>
                    <a:lnTo>
                      <a:pt x="5275" y="157"/>
                    </a:lnTo>
                    <a:lnTo>
                      <a:pt x="5156" y="105"/>
                    </a:lnTo>
                    <a:lnTo>
                      <a:pt x="5038" y="66"/>
                    </a:lnTo>
                    <a:lnTo>
                      <a:pt x="4907" y="26"/>
                    </a:lnTo>
                    <a:lnTo>
                      <a:pt x="4776" y="13"/>
                    </a:lnTo>
                    <a:lnTo>
                      <a:pt x="46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5"/>
              <p:cNvSpPr/>
              <p:nvPr/>
            </p:nvSpPr>
            <p:spPr>
              <a:xfrm>
                <a:off x="3300040" y="285794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46"/>
                    </a:lnTo>
                    <a:lnTo>
                      <a:pt x="119" y="525"/>
                    </a:lnTo>
                    <a:lnTo>
                      <a:pt x="79" y="617"/>
                    </a:lnTo>
                    <a:lnTo>
                      <a:pt x="40" y="709"/>
                    </a:lnTo>
                    <a:lnTo>
                      <a:pt x="14" y="800"/>
                    </a:lnTo>
                    <a:lnTo>
                      <a:pt x="1" y="905"/>
                    </a:lnTo>
                    <a:lnTo>
                      <a:pt x="1" y="1010"/>
                    </a:lnTo>
                    <a:lnTo>
                      <a:pt x="1" y="1102"/>
                    </a:lnTo>
                    <a:lnTo>
                      <a:pt x="14" y="1207"/>
                    </a:lnTo>
                    <a:lnTo>
                      <a:pt x="40" y="1299"/>
                    </a:lnTo>
                    <a:lnTo>
                      <a:pt x="79" y="1391"/>
                    </a:lnTo>
                    <a:lnTo>
                      <a:pt x="119" y="1483"/>
                    </a:lnTo>
                    <a:lnTo>
                      <a:pt x="171" y="1561"/>
                    </a:lnTo>
                    <a:lnTo>
                      <a:pt x="224" y="1640"/>
                    </a:lnTo>
                    <a:lnTo>
                      <a:pt x="289" y="1719"/>
                    </a:lnTo>
                    <a:lnTo>
                      <a:pt x="368" y="1784"/>
                    </a:lnTo>
                    <a:lnTo>
                      <a:pt x="447" y="1837"/>
                    </a:lnTo>
                    <a:lnTo>
                      <a:pt x="525" y="1889"/>
                    </a:lnTo>
                    <a:lnTo>
                      <a:pt x="617" y="1929"/>
                    </a:lnTo>
                    <a:lnTo>
                      <a:pt x="709" y="1968"/>
                    </a:lnTo>
                    <a:lnTo>
                      <a:pt x="801" y="1994"/>
                    </a:lnTo>
                    <a:lnTo>
                      <a:pt x="906" y="2007"/>
                    </a:lnTo>
                    <a:lnTo>
                      <a:pt x="1103" y="2007"/>
                    </a:lnTo>
                    <a:lnTo>
                      <a:pt x="1208" y="1994"/>
                    </a:lnTo>
                    <a:lnTo>
                      <a:pt x="1299" y="1968"/>
                    </a:lnTo>
                    <a:lnTo>
                      <a:pt x="1391" y="1929"/>
                    </a:lnTo>
                    <a:lnTo>
                      <a:pt x="1483" y="1889"/>
                    </a:lnTo>
                    <a:lnTo>
                      <a:pt x="1562" y="1837"/>
                    </a:lnTo>
                    <a:lnTo>
                      <a:pt x="1640" y="1784"/>
                    </a:lnTo>
                    <a:lnTo>
                      <a:pt x="1719" y="1719"/>
                    </a:lnTo>
                    <a:lnTo>
                      <a:pt x="1785" y="1640"/>
                    </a:lnTo>
                    <a:lnTo>
                      <a:pt x="1837" y="1561"/>
                    </a:lnTo>
                    <a:lnTo>
                      <a:pt x="1890" y="1483"/>
                    </a:lnTo>
                    <a:lnTo>
                      <a:pt x="1929" y="1391"/>
                    </a:lnTo>
                    <a:lnTo>
                      <a:pt x="1968" y="1299"/>
                    </a:lnTo>
                    <a:lnTo>
                      <a:pt x="1995" y="1207"/>
                    </a:lnTo>
                    <a:lnTo>
                      <a:pt x="2008" y="1102"/>
                    </a:lnTo>
                    <a:lnTo>
                      <a:pt x="2008" y="1010"/>
                    </a:lnTo>
                    <a:lnTo>
                      <a:pt x="2008" y="905"/>
                    </a:lnTo>
                    <a:lnTo>
                      <a:pt x="1995" y="800"/>
                    </a:lnTo>
                    <a:lnTo>
                      <a:pt x="1968" y="709"/>
                    </a:lnTo>
                    <a:lnTo>
                      <a:pt x="1929" y="617"/>
                    </a:lnTo>
                    <a:lnTo>
                      <a:pt x="1890" y="525"/>
                    </a:lnTo>
                    <a:lnTo>
                      <a:pt x="1837" y="446"/>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5"/>
              <p:cNvSpPr/>
              <p:nvPr/>
            </p:nvSpPr>
            <p:spPr>
              <a:xfrm>
                <a:off x="3304043" y="286194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30"/>
                    </a:lnTo>
                    <a:lnTo>
                      <a:pt x="1" y="695"/>
                    </a:lnTo>
                    <a:lnTo>
                      <a:pt x="1" y="787"/>
                    </a:lnTo>
                    <a:lnTo>
                      <a:pt x="1" y="866"/>
                    </a:lnTo>
                    <a:lnTo>
                      <a:pt x="14" y="932"/>
                    </a:lnTo>
                    <a:lnTo>
                      <a:pt x="66" y="1089"/>
                    </a:lnTo>
                    <a:lnTo>
                      <a:pt x="132" y="1220"/>
                    </a:lnTo>
                    <a:lnTo>
                      <a:pt x="224" y="1338"/>
                    </a:lnTo>
                    <a:lnTo>
                      <a:pt x="342" y="1430"/>
                    </a:lnTo>
                    <a:lnTo>
                      <a:pt x="473" y="1496"/>
                    </a:lnTo>
                    <a:lnTo>
                      <a:pt x="617" y="1548"/>
                    </a:lnTo>
                    <a:lnTo>
                      <a:pt x="696" y="1561"/>
                    </a:lnTo>
                    <a:lnTo>
                      <a:pt x="866" y="1561"/>
                    </a:lnTo>
                    <a:lnTo>
                      <a:pt x="932" y="1548"/>
                    </a:lnTo>
                    <a:lnTo>
                      <a:pt x="1089" y="1496"/>
                    </a:lnTo>
                    <a:lnTo>
                      <a:pt x="1221" y="1430"/>
                    </a:lnTo>
                    <a:lnTo>
                      <a:pt x="1326" y="1338"/>
                    </a:lnTo>
                    <a:lnTo>
                      <a:pt x="1431" y="1220"/>
                    </a:lnTo>
                    <a:lnTo>
                      <a:pt x="1496" y="1089"/>
                    </a:lnTo>
                    <a:lnTo>
                      <a:pt x="1549" y="932"/>
                    </a:lnTo>
                    <a:lnTo>
                      <a:pt x="1562" y="866"/>
                    </a:lnTo>
                    <a:lnTo>
                      <a:pt x="1562" y="787"/>
                    </a:lnTo>
                    <a:lnTo>
                      <a:pt x="1562" y="695"/>
                    </a:lnTo>
                    <a:lnTo>
                      <a:pt x="1549" y="630"/>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5"/>
              <p:cNvSpPr/>
              <p:nvPr/>
            </p:nvSpPr>
            <p:spPr>
              <a:xfrm>
                <a:off x="3294386" y="2916804"/>
                <a:ext cx="107395" cy="48303"/>
              </a:xfrm>
              <a:custGeom>
                <a:avLst/>
                <a:gdLst/>
                <a:ahLst/>
                <a:cxnLst/>
                <a:rect l="l" t="t" r="r" b="b"/>
                <a:pathLst>
                  <a:path w="5983" h="2691" extrusionOk="0">
                    <a:moveTo>
                      <a:pt x="1339" y="1"/>
                    </a:moveTo>
                    <a:lnTo>
                      <a:pt x="1208" y="14"/>
                    </a:lnTo>
                    <a:lnTo>
                      <a:pt x="1076" y="27"/>
                    </a:lnTo>
                    <a:lnTo>
                      <a:pt x="945" y="66"/>
                    </a:lnTo>
                    <a:lnTo>
                      <a:pt x="827" y="106"/>
                    </a:lnTo>
                    <a:lnTo>
                      <a:pt x="709" y="171"/>
                    </a:lnTo>
                    <a:lnTo>
                      <a:pt x="591" y="237"/>
                    </a:lnTo>
                    <a:lnTo>
                      <a:pt x="486" y="316"/>
                    </a:lnTo>
                    <a:lnTo>
                      <a:pt x="394" y="394"/>
                    </a:lnTo>
                    <a:lnTo>
                      <a:pt x="302" y="499"/>
                    </a:lnTo>
                    <a:lnTo>
                      <a:pt x="224" y="591"/>
                    </a:lnTo>
                    <a:lnTo>
                      <a:pt x="158" y="709"/>
                    </a:lnTo>
                    <a:lnTo>
                      <a:pt x="106" y="827"/>
                    </a:lnTo>
                    <a:lnTo>
                      <a:pt x="53" y="945"/>
                    </a:lnTo>
                    <a:lnTo>
                      <a:pt x="27" y="1077"/>
                    </a:lnTo>
                    <a:lnTo>
                      <a:pt x="1" y="1208"/>
                    </a:lnTo>
                    <a:lnTo>
                      <a:pt x="1" y="1352"/>
                    </a:lnTo>
                    <a:lnTo>
                      <a:pt x="1" y="1483"/>
                    </a:lnTo>
                    <a:lnTo>
                      <a:pt x="27" y="1615"/>
                    </a:lnTo>
                    <a:lnTo>
                      <a:pt x="53" y="1746"/>
                    </a:lnTo>
                    <a:lnTo>
                      <a:pt x="106" y="1877"/>
                    </a:lnTo>
                    <a:lnTo>
                      <a:pt x="158" y="1995"/>
                    </a:lnTo>
                    <a:lnTo>
                      <a:pt x="224" y="2100"/>
                    </a:lnTo>
                    <a:lnTo>
                      <a:pt x="302" y="2205"/>
                    </a:lnTo>
                    <a:lnTo>
                      <a:pt x="394" y="2297"/>
                    </a:lnTo>
                    <a:lnTo>
                      <a:pt x="486" y="2389"/>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9"/>
                    </a:lnTo>
                    <a:lnTo>
                      <a:pt x="5589" y="2297"/>
                    </a:lnTo>
                    <a:lnTo>
                      <a:pt x="5681" y="2205"/>
                    </a:lnTo>
                    <a:lnTo>
                      <a:pt x="5747" y="2100"/>
                    </a:lnTo>
                    <a:lnTo>
                      <a:pt x="5826" y="1995"/>
                    </a:lnTo>
                    <a:lnTo>
                      <a:pt x="5878" y="1877"/>
                    </a:lnTo>
                    <a:lnTo>
                      <a:pt x="5917" y="1746"/>
                    </a:lnTo>
                    <a:lnTo>
                      <a:pt x="5957" y="1615"/>
                    </a:lnTo>
                    <a:lnTo>
                      <a:pt x="5970" y="1483"/>
                    </a:lnTo>
                    <a:lnTo>
                      <a:pt x="5983" y="1352"/>
                    </a:lnTo>
                    <a:lnTo>
                      <a:pt x="5970" y="1208"/>
                    </a:lnTo>
                    <a:lnTo>
                      <a:pt x="5957" y="1077"/>
                    </a:lnTo>
                    <a:lnTo>
                      <a:pt x="5917" y="945"/>
                    </a:lnTo>
                    <a:lnTo>
                      <a:pt x="5878" y="827"/>
                    </a:lnTo>
                    <a:lnTo>
                      <a:pt x="5826" y="709"/>
                    </a:lnTo>
                    <a:lnTo>
                      <a:pt x="5747" y="591"/>
                    </a:lnTo>
                    <a:lnTo>
                      <a:pt x="5681" y="499"/>
                    </a:lnTo>
                    <a:lnTo>
                      <a:pt x="5589" y="394"/>
                    </a:lnTo>
                    <a:lnTo>
                      <a:pt x="5498" y="316"/>
                    </a:lnTo>
                    <a:lnTo>
                      <a:pt x="5393" y="237"/>
                    </a:lnTo>
                    <a:lnTo>
                      <a:pt x="5275" y="171"/>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5"/>
              <p:cNvSpPr/>
              <p:nvPr/>
            </p:nvSpPr>
            <p:spPr>
              <a:xfrm>
                <a:off x="3360083" y="2922925"/>
                <a:ext cx="36062" cy="36295"/>
              </a:xfrm>
              <a:custGeom>
                <a:avLst/>
                <a:gdLst/>
                <a:ahLst/>
                <a:cxnLst/>
                <a:rect l="l" t="t" r="r" b="b"/>
                <a:pathLst>
                  <a:path w="2009" h="2022" extrusionOk="0">
                    <a:moveTo>
                      <a:pt x="998" y="1"/>
                    </a:moveTo>
                    <a:lnTo>
                      <a:pt x="906" y="14"/>
                    </a:lnTo>
                    <a:lnTo>
                      <a:pt x="801" y="27"/>
                    </a:lnTo>
                    <a:lnTo>
                      <a:pt x="709" y="53"/>
                    </a:lnTo>
                    <a:lnTo>
                      <a:pt x="617" y="80"/>
                    </a:lnTo>
                    <a:lnTo>
                      <a:pt x="526" y="119"/>
                    </a:lnTo>
                    <a:lnTo>
                      <a:pt x="447" y="172"/>
                    </a:lnTo>
                    <a:lnTo>
                      <a:pt x="368" y="237"/>
                    </a:lnTo>
                    <a:lnTo>
                      <a:pt x="290" y="303"/>
                    </a:lnTo>
                    <a:lnTo>
                      <a:pt x="224" y="368"/>
                    </a:lnTo>
                    <a:lnTo>
                      <a:pt x="171" y="447"/>
                    </a:lnTo>
                    <a:lnTo>
                      <a:pt x="119" y="526"/>
                    </a:lnTo>
                    <a:lnTo>
                      <a:pt x="80" y="618"/>
                    </a:lnTo>
                    <a:lnTo>
                      <a:pt x="40" y="709"/>
                    </a:lnTo>
                    <a:lnTo>
                      <a:pt x="14" y="801"/>
                    </a:lnTo>
                    <a:lnTo>
                      <a:pt x="1" y="906"/>
                    </a:lnTo>
                    <a:lnTo>
                      <a:pt x="1" y="1011"/>
                    </a:lnTo>
                    <a:lnTo>
                      <a:pt x="1" y="1116"/>
                    </a:lnTo>
                    <a:lnTo>
                      <a:pt x="14" y="1208"/>
                    </a:lnTo>
                    <a:lnTo>
                      <a:pt x="40" y="1313"/>
                    </a:lnTo>
                    <a:lnTo>
                      <a:pt x="80" y="1405"/>
                    </a:lnTo>
                    <a:lnTo>
                      <a:pt x="119" y="1483"/>
                    </a:lnTo>
                    <a:lnTo>
                      <a:pt x="171" y="1575"/>
                    </a:lnTo>
                    <a:lnTo>
                      <a:pt x="224" y="1654"/>
                    </a:lnTo>
                    <a:lnTo>
                      <a:pt x="290" y="1720"/>
                    </a:lnTo>
                    <a:lnTo>
                      <a:pt x="368" y="1785"/>
                    </a:lnTo>
                    <a:lnTo>
                      <a:pt x="447" y="1838"/>
                    </a:lnTo>
                    <a:lnTo>
                      <a:pt x="526" y="1890"/>
                    </a:lnTo>
                    <a:lnTo>
                      <a:pt x="617" y="1929"/>
                    </a:lnTo>
                    <a:lnTo>
                      <a:pt x="709" y="1969"/>
                    </a:lnTo>
                    <a:lnTo>
                      <a:pt x="801" y="1995"/>
                    </a:lnTo>
                    <a:lnTo>
                      <a:pt x="906" y="2008"/>
                    </a:lnTo>
                    <a:lnTo>
                      <a:pt x="998" y="2021"/>
                    </a:lnTo>
                    <a:lnTo>
                      <a:pt x="1103" y="2008"/>
                    </a:lnTo>
                    <a:lnTo>
                      <a:pt x="1208" y="1995"/>
                    </a:lnTo>
                    <a:lnTo>
                      <a:pt x="1300" y="1969"/>
                    </a:lnTo>
                    <a:lnTo>
                      <a:pt x="1392" y="1929"/>
                    </a:lnTo>
                    <a:lnTo>
                      <a:pt x="1483" y="1890"/>
                    </a:lnTo>
                    <a:lnTo>
                      <a:pt x="1562" y="1838"/>
                    </a:lnTo>
                    <a:lnTo>
                      <a:pt x="1641" y="1785"/>
                    </a:lnTo>
                    <a:lnTo>
                      <a:pt x="1719" y="1720"/>
                    </a:lnTo>
                    <a:lnTo>
                      <a:pt x="1785" y="1654"/>
                    </a:lnTo>
                    <a:lnTo>
                      <a:pt x="1838" y="1575"/>
                    </a:lnTo>
                    <a:lnTo>
                      <a:pt x="1890" y="1483"/>
                    </a:lnTo>
                    <a:lnTo>
                      <a:pt x="1929" y="1405"/>
                    </a:lnTo>
                    <a:lnTo>
                      <a:pt x="1969" y="1313"/>
                    </a:lnTo>
                    <a:lnTo>
                      <a:pt x="1995" y="1208"/>
                    </a:lnTo>
                    <a:lnTo>
                      <a:pt x="2008" y="1116"/>
                    </a:lnTo>
                    <a:lnTo>
                      <a:pt x="2008" y="1011"/>
                    </a:lnTo>
                    <a:lnTo>
                      <a:pt x="2008" y="906"/>
                    </a:lnTo>
                    <a:lnTo>
                      <a:pt x="1995" y="801"/>
                    </a:lnTo>
                    <a:lnTo>
                      <a:pt x="1969" y="709"/>
                    </a:lnTo>
                    <a:lnTo>
                      <a:pt x="1929" y="618"/>
                    </a:lnTo>
                    <a:lnTo>
                      <a:pt x="1890" y="526"/>
                    </a:lnTo>
                    <a:lnTo>
                      <a:pt x="1838" y="447"/>
                    </a:lnTo>
                    <a:lnTo>
                      <a:pt x="1785" y="368"/>
                    </a:lnTo>
                    <a:lnTo>
                      <a:pt x="1719" y="303"/>
                    </a:lnTo>
                    <a:lnTo>
                      <a:pt x="1641" y="237"/>
                    </a:lnTo>
                    <a:lnTo>
                      <a:pt x="1562" y="172"/>
                    </a:lnTo>
                    <a:lnTo>
                      <a:pt x="1483" y="119"/>
                    </a:lnTo>
                    <a:lnTo>
                      <a:pt x="1392" y="80"/>
                    </a:lnTo>
                    <a:lnTo>
                      <a:pt x="1300"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5"/>
              <p:cNvSpPr/>
              <p:nvPr/>
            </p:nvSpPr>
            <p:spPr>
              <a:xfrm>
                <a:off x="3364085" y="2926928"/>
                <a:ext cx="28056" cy="28056"/>
              </a:xfrm>
              <a:custGeom>
                <a:avLst/>
                <a:gdLst/>
                <a:ahLst/>
                <a:cxnLst/>
                <a:rect l="l" t="t" r="r" b="b"/>
                <a:pathLst>
                  <a:path w="1563" h="1563" extrusionOk="0">
                    <a:moveTo>
                      <a:pt x="775" y="1"/>
                    </a:moveTo>
                    <a:lnTo>
                      <a:pt x="696" y="14"/>
                    </a:lnTo>
                    <a:lnTo>
                      <a:pt x="618" y="27"/>
                    </a:lnTo>
                    <a:lnTo>
                      <a:pt x="473" y="67"/>
                    </a:lnTo>
                    <a:lnTo>
                      <a:pt x="342" y="145"/>
                    </a:lnTo>
                    <a:lnTo>
                      <a:pt x="224" y="237"/>
                    </a:lnTo>
                    <a:lnTo>
                      <a:pt x="132" y="355"/>
                    </a:lnTo>
                    <a:lnTo>
                      <a:pt x="67" y="486"/>
                    </a:lnTo>
                    <a:lnTo>
                      <a:pt x="14" y="631"/>
                    </a:lnTo>
                    <a:lnTo>
                      <a:pt x="1" y="709"/>
                    </a:lnTo>
                    <a:lnTo>
                      <a:pt x="1" y="788"/>
                    </a:lnTo>
                    <a:lnTo>
                      <a:pt x="1" y="867"/>
                    </a:lnTo>
                    <a:lnTo>
                      <a:pt x="14" y="946"/>
                    </a:lnTo>
                    <a:lnTo>
                      <a:pt x="67" y="1090"/>
                    </a:lnTo>
                    <a:lnTo>
                      <a:pt x="132" y="1221"/>
                    </a:lnTo>
                    <a:lnTo>
                      <a:pt x="224" y="1339"/>
                    </a:lnTo>
                    <a:lnTo>
                      <a:pt x="342" y="1431"/>
                    </a:lnTo>
                    <a:lnTo>
                      <a:pt x="473" y="1510"/>
                    </a:lnTo>
                    <a:lnTo>
                      <a:pt x="618" y="1549"/>
                    </a:lnTo>
                    <a:lnTo>
                      <a:pt x="696" y="1562"/>
                    </a:lnTo>
                    <a:lnTo>
                      <a:pt x="854" y="1562"/>
                    </a:lnTo>
                    <a:lnTo>
                      <a:pt x="932" y="1549"/>
                    </a:lnTo>
                    <a:lnTo>
                      <a:pt x="1090" y="1510"/>
                    </a:lnTo>
                    <a:lnTo>
                      <a:pt x="1221" y="1431"/>
                    </a:lnTo>
                    <a:lnTo>
                      <a:pt x="1326" y="1339"/>
                    </a:lnTo>
                    <a:lnTo>
                      <a:pt x="1431" y="1221"/>
                    </a:lnTo>
                    <a:lnTo>
                      <a:pt x="1496" y="1090"/>
                    </a:lnTo>
                    <a:lnTo>
                      <a:pt x="1549" y="946"/>
                    </a:lnTo>
                    <a:lnTo>
                      <a:pt x="1562" y="867"/>
                    </a:lnTo>
                    <a:lnTo>
                      <a:pt x="1562" y="788"/>
                    </a:lnTo>
                    <a:lnTo>
                      <a:pt x="1562" y="709"/>
                    </a:lnTo>
                    <a:lnTo>
                      <a:pt x="1549" y="631"/>
                    </a:lnTo>
                    <a:lnTo>
                      <a:pt x="1496" y="486"/>
                    </a:lnTo>
                    <a:lnTo>
                      <a:pt x="1431" y="355"/>
                    </a:lnTo>
                    <a:lnTo>
                      <a:pt x="1326" y="237"/>
                    </a:lnTo>
                    <a:lnTo>
                      <a:pt x="1221" y="145"/>
                    </a:lnTo>
                    <a:lnTo>
                      <a:pt x="1090" y="67"/>
                    </a:lnTo>
                    <a:lnTo>
                      <a:pt x="932" y="27"/>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5"/>
              <p:cNvSpPr/>
              <p:nvPr/>
            </p:nvSpPr>
            <p:spPr>
              <a:xfrm>
                <a:off x="3294386" y="2982267"/>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5"/>
                    </a:lnTo>
                    <a:lnTo>
                      <a:pt x="302" y="486"/>
                    </a:lnTo>
                    <a:lnTo>
                      <a:pt x="224" y="591"/>
                    </a:lnTo>
                    <a:lnTo>
                      <a:pt x="158" y="696"/>
                    </a:lnTo>
                    <a:lnTo>
                      <a:pt x="106" y="814"/>
                    </a:lnTo>
                    <a:lnTo>
                      <a:pt x="53" y="946"/>
                    </a:lnTo>
                    <a:lnTo>
                      <a:pt x="27" y="1077"/>
                    </a:lnTo>
                    <a:lnTo>
                      <a:pt x="1" y="1208"/>
                    </a:lnTo>
                    <a:lnTo>
                      <a:pt x="1" y="1339"/>
                    </a:lnTo>
                    <a:lnTo>
                      <a:pt x="1" y="1483"/>
                    </a:lnTo>
                    <a:lnTo>
                      <a:pt x="27" y="1615"/>
                    </a:lnTo>
                    <a:lnTo>
                      <a:pt x="53" y="1746"/>
                    </a:lnTo>
                    <a:lnTo>
                      <a:pt x="106" y="1864"/>
                    </a:lnTo>
                    <a:lnTo>
                      <a:pt x="158" y="1982"/>
                    </a:lnTo>
                    <a:lnTo>
                      <a:pt x="224" y="2100"/>
                    </a:lnTo>
                    <a:lnTo>
                      <a:pt x="302" y="2205"/>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205"/>
                    </a:lnTo>
                    <a:lnTo>
                      <a:pt x="5747" y="2100"/>
                    </a:lnTo>
                    <a:lnTo>
                      <a:pt x="5826" y="1982"/>
                    </a:lnTo>
                    <a:lnTo>
                      <a:pt x="5878" y="1864"/>
                    </a:lnTo>
                    <a:lnTo>
                      <a:pt x="5917" y="1746"/>
                    </a:lnTo>
                    <a:lnTo>
                      <a:pt x="5957" y="1615"/>
                    </a:lnTo>
                    <a:lnTo>
                      <a:pt x="5970" y="1483"/>
                    </a:lnTo>
                    <a:lnTo>
                      <a:pt x="5983" y="1339"/>
                    </a:lnTo>
                    <a:lnTo>
                      <a:pt x="5970" y="1208"/>
                    </a:lnTo>
                    <a:lnTo>
                      <a:pt x="5957" y="1077"/>
                    </a:lnTo>
                    <a:lnTo>
                      <a:pt x="5917" y="946"/>
                    </a:lnTo>
                    <a:lnTo>
                      <a:pt x="5878" y="814"/>
                    </a:lnTo>
                    <a:lnTo>
                      <a:pt x="5826" y="696"/>
                    </a:lnTo>
                    <a:lnTo>
                      <a:pt x="5747" y="591"/>
                    </a:lnTo>
                    <a:lnTo>
                      <a:pt x="5681" y="486"/>
                    </a:lnTo>
                    <a:lnTo>
                      <a:pt x="5589" y="395"/>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5"/>
              <p:cNvSpPr/>
              <p:nvPr/>
            </p:nvSpPr>
            <p:spPr>
              <a:xfrm>
                <a:off x="3300040" y="298840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33"/>
                    </a:lnTo>
                    <a:lnTo>
                      <a:pt x="119" y="525"/>
                    </a:lnTo>
                    <a:lnTo>
                      <a:pt x="79" y="604"/>
                    </a:lnTo>
                    <a:lnTo>
                      <a:pt x="40" y="708"/>
                    </a:lnTo>
                    <a:lnTo>
                      <a:pt x="14" y="800"/>
                    </a:lnTo>
                    <a:lnTo>
                      <a:pt x="1" y="892"/>
                    </a:lnTo>
                    <a:lnTo>
                      <a:pt x="1" y="997"/>
                    </a:lnTo>
                    <a:lnTo>
                      <a:pt x="1" y="1102"/>
                    </a:lnTo>
                    <a:lnTo>
                      <a:pt x="14" y="1207"/>
                    </a:lnTo>
                    <a:lnTo>
                      <a:pt x="40" y="1299"/>
                    </a:lnTo>
                    <a:lnTo>
                      <a:pt x="79" y="1391"/>
                    </a:lnTo>
                    <a:lnTo>
                      <a:pt x="119" y="1482"/>
                    </a:lnTo>
                    <a:lnTo>
                      <a:pt x="171" y="1561"/>
                    </a:lnTo>
                    <a:lnTo>
                      <a:pt x="224" y="1640"/>
                    </a:lnTo>
                    <a:lnTo>
                      <a:pt x="289" y="1719"/>
                    </a:lnTo>
                    <a:lnTo>
                      <a:pt x="368" y="1771"/>
                    </a:lnTo>
                    <a:lnTo>
                      <a:pt x="447" y="1837"/>
                    </a:lnTo>
                    <a:lnTo>
                      <a:pt x="525" y="1889"/>
                    </a:lnTo>
                    <a:lnTo>
                      <a:pt x="617" y="1929"/>
                    </a:lnTo>
                    <a:lnTo>
                      <a:pt x="709" y="1968"/>
                    </a:lnTo>
                    <a:lnTo>
                      <a:pt x="801" y="1981"/>
                    </a:lnTo>
                    <a:lnTo>
                      <a:pt x="906" y="2007"/>
                    </a:lnTo>
                    <a:lnTo>
                      <a:pt x="1103" y="2007"/>
                    </a:lnTo>
                    <a:lnTo>
                      <a:pt x="1208" y="1981"/>
                    </a:lnTo>
                    <a:lnTo>
                      <a:pt x="1299" y="1968"/>
                    </a:lnTo>
                    <a:lnTo>
                      <a:pt x="1391" y="1929"/>
                    </a:lnTo>
                    <a:lnTo>
                      <a:pt x="1483" y="1889"/>
                    </a:lnTo>
                    <a:lnTo>
                      <a:pt x="1562" y="1837"/>
                    </a:lnTo>
                    <a:lnTo>
                      <a:pt x="1640" y="1771"/>
                    </a:lnTo>
                    <a:lnTo>
                      <a:pt x="1719" y="1719"/>
                    </a:lnTo>
                    <a:lnTo>
                      <a:pt x="1785" y="1640"/>
                    </a:lnTo>
                    <a:lnTo>
                      <a:pt x="1837" y="1561"/>
                    </a:lnTo>
                    <a:lnTo>
                      <a:pt x="1890" y="1482"/>
                    </a:lnTo>
                    <a:lnTo>
                      <a:pt x="1929" y="1391"/>
                    </a:lnTo>
                    <a:lnTo>
                      <a:pt x="1968" y="1299"/>
                    </a:lnTo>
                    <a:lnTo>
                      <a:pt x="1995" y="1207"/>
                    </a:lnTo>
                    <a:lnTo>
                      <a:pt x="2008" y="1102"/>
                    </a:lnTo>
                    <a:lnTo>
                      <a:pt x="2008" y="997"/>
                    </a:lnTo>
                    <a:lnTo>
                      <a:pt x="2008" y="892"/>
                    </a:lnTo>
                    <a:lnTo>
                      <a:pt x="1995" y="800"/>
                    </a:lnTo>
                    <a:lnTo>
                      <a:pt x="1968" y="708"/>
                    </a:lnTo>
                    <a:lnTo>
                      <a:pt x="1929" y="604"/>
                    </a:lnTo>
                    <a:lnTo>
                      <a:pt x="1890" y="525"/>
                    </a:lnTo>
                    <a:lnTo>
                      <a:pt x="1837" y="433"/>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5"/>
              <p:cNvSpPr/>
              <p:nvPr/>
            </p:nvSpPr>
            <p:spPr>
              <a:xfrm>
                <a:off x="3304043" y="299240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17"/>
                    </a:lnTo>
                    <a:lnTo>
                      <a:pt x="1" y="695"/>
                    </a:lnTo>
                    <a:lnTo>
                      <a:pt x="1" y="774"/>
                    </a:lnTo>
                    <a:lnTo>
                      <a:pt x="1" y="853"/>
                    </a:lnTo>
                    <a:lnTo>
                      <a:pt x="14" y="932"/>
                    </a:lnTo>
                    <a:lnTo>
                      <a:pt x="66" y="1076"/>
                    </a:lnTo>
                    <a:lnTo>
                      <a:pt x="132" y="1220"/>
                    </a:lnTo>
                    <a:lnTo>
                      <a:pt x="224" y="1325"/>
                    </a:lnTo>
                    <a:lnTo>
                      <a:pt x="342" y="1430"/>
                    </a:lnTo>
                    <a:lnTo>
                      <a:pt x="473" y="1496"/>
                    </a:lnTo>
                    <a:lnTo>
                      <a:pt x="617" y="1548"/>
                    </a:lnTo>
                    <a:lnTo>
                      <a:pt x="696" y="1548"/>
                    </a:lnTo>
                    <a:lnTo>
                      <a:pt x="775" y="1561"/>
                    </a:lnTo>
                    <a:lnTo>
                      <a:pt x="866" y="1548"/>
                    </a:lnTo>
                    <a:lnTo>
                      <a:pt x="932" y="1548"/>
                    </a:lnTo>
                    <a:lnTo>
                      <a:pt x="1089" y="1496"/>
                    </a:lnTo>
                    <a:lnTo>
                      <a:pt x="1221" y="1430"/>
                    </a:lnTo>
                    <a:lnTo>
                      <a:pt x="1326" y="1325"/>
                    </a:lnTo>
                    <a:lnTo>
                      <a:pt x="1431" y="1220"/>
                    </a:lnTo>
                    <a:lnTo>
                      <a:pt x="1496" y="1076"/>
                    </a:lnTo>
                    <a:lnTo>
                      <a:pt x="1549" y="932"/>
                    </a:lnTo>
                    <a:lnTo>
                      <a:pt x="1562" y="853"/>
                    </a:lnTo>
                    <a:lnTo>
                      <a:pt x="1562" y="774"/>
                    </a:lnTo>
                    <a:lnTo>
                      <a:pt x="1562" y="695"/>
                    </a:lnTo>
                    <a:lnTo>
                      <a:pt x="1549" y="617"/>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5"/>
              <p:cNvSpPr/>
              <p:nvPr/>
            </p:nvSpPr>
            <p:spPr>
              <a:xfrm>
                <a:off x="3294386" y="3047264"/>
                <a:ext cx="107395" cy="48303"/>
              </a:xfrm>
              <a:custGeom>
                <a:avLst/>
                <a:gdLst/>
                <a:ahLst/>
                <a:cxnLst/>
                <a:rect l="l" t="t" r="r" b="b"/>
                <a:pathLst>
                  <a:path w="5983" h="2691" extrusionOk="0">
                    <a:moveTo>
                      <a:pt x="1339" y="1"/>
                    </a:moveTo>
                    <a:lnTo>
                      <a:pt x="1208" y="14"/>
                    </a:lnTo>
                    <a:lnTo>
                      <a:pt x="1076" y="27"/>
                    </a:lnTo>
                    <a:lnTo>
                      <a:pt x="945" y="66"/>
                    </a:lnTo>
                    <a:lnTo>
                      <a:pt x="827" y="106"/>
                    </a:lnTo>
                    <a:lnTo>
                      <a:pt x="709" y="158"/>
                    </a:lnTo>
                    <a:lnTo>
                      <a:pt x="591" y="237"/>
                    </a:lnTo>
                    <a:lnTo>
                      <a:pt x="486" y="316"/>
                    </a:lnTo>
                    <a:lnTo>
                      <a:pt x="394" y="394"/>
                    </a:lnTo>
                    <a:lnTo>
                      <a:pt x="302" y="486"/>
                    </a:lnTo>
                    <a:lnTo>
                      <a:pt x="224" y="591"/>
                    </a:lnTo>
                    <a:lnTo>
                      <a:pt x="158" y="709"/>
                    </a:lnTo>
                    <a:lnTo>
                      <a:pt x="106" y="827"/>
                    </a:lnTo>
                    <a:lnTo>
                      <a:pt x="53" y="945"/>
                    </a:lnTo>
                    <a:lnTo>
                      <a:pt x="27" y="1077"/>
                    </a:lnTo>
                    <a:lnTo>
                      <a:pt x="1" y="1208"/>
                    </a:lnTo>
                    <a:lnTo>
                      <a:pt x="1" y="1352"/>
                    </a:lnTo>
                    <a:lnTo>
                      <a:pt x="1" y="1483"/>
                    </a:lnTo>
                    <a:lnTo>
                      <a:pt x="27" y="1614"/>
                    </a:lnTo>
                    <a:lnTo>
                      <a:pt x="53" y="1746"/>
                    </a:lnTo>
                    <a:lnTo>
                      <a:pt x="106" y="1877"/>
                    </a:lnTo>
                    <a:lnTo>
                      <a:pt x="158" y="1995"/>
                    </a:lnTo>
                    <a:lnTo>
                      <a:pt x="224" y="2100"/>
                    </a:lnTo>
                    <a:lnTo>
                      <a:pt x="302" y="2205"/>
                    </a:lnTo>
                    <a:lnTo>
                      <a:pt x="394" y="2297"/>
                    </a:lnTo>
                    <a:lnTo>
                      <a:pt x="486" y="2388"/>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8"/>
                    </a:lnTo>
                    <a:lnTo>
                      <a:pt x="5589" y="2297"/>
                    </a:lnTo>
                    <a:lnTo>
                      <a:pt x="5681" y="2205"/>
                    </a:lnTo>
                    <a:lnTo>
                      <a:pt x="5747" y="2100"/>
                    </a:lnTo>
                    <a:lnTo>
                      <a:pt x="5826" y="1995"/>
                    </a:lnTo>
                    <a:lnTo>
                      <a:pt x="5878" y="1877"/>
                    </a:lnTo>
                    <a:lnTo>
                      <a:pt x="5917" y="1746"/>
                    </a:lnTo>
                    <a:lnTo>
                      <a:pt x="5957" y="1614"/>
                    </a:lnTo>
                    <a:lnTo>
                      <a:pt x="5970" y="1483"/>
                    </a:lnTo>
                    <a:lnTo>
                      <a:pt x="5983" y="1352"/>
                    </a:lnTo>
                    <a:lnTo>
                      <a:pt x="5970" y="1208"/>
                    </a:lnTo>
                    <a:lnTo>
                      <a:pt x="5957" y="1077"/>
                    </a:lnTo>
                    <a:lnTo>
                      <a:pt x="5917" y="945"/>
                    </a:lnTo>
                    <a:lnTo>
                      <a:pt x="5878" y="827"/>
                    </a:lnTo>
                    <a:lnTo>
                      <a:pt x="5826" y="709"/>
                    </a:lnTo>
                    <a:lnTo>
                      <a:pt x="5747" y="591"/>
                    </a:lnTo>
                    <a:lnTo>
                      <a:pt x="5681" y="486"/>
                    </a:lnTo>
                    <a:lnTo>
                      <a:pt x="5589" y="394"/>
                    </a:lnTo>
                    <a:lnTo>
                      <a:pt x="5498" y="316"/>
                    </a:lnTo>
                    <a:lnTo>
                      <a:pt x="5393" y="237"/>
                    </a:lnTo>
                    <a:lnTo>
                      <a:pt x="5275" y="158"/>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5"/>
              <p:cNvSpPr/>
              <p:nvPr/>
            </p:nvSpPr>
            <p:spPr>
              <a:xfrm>
                <a:off x="3360083" y="3053385"/>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90"/>
                    </a:lnTo>
                    <a:lnTo>
                      <a:pt x="224" y="368"/>
                    </a:lnTo>
                    <a:lnTo>
                      <a:pt x="171" y="447"/>
                    </a:lnTo>
                    <a:lnTo>
                      <a:pt x="119" y="526"/>
                    </a:lnTo>
                    <a:lnTo>
                      <a:pt x="80" y="617"/>
                    </a:lnTo>
                    <a:lnTo>
                      <a:pt x="40" y="709"/>
                    </a:lnTo>
                    <a:lnTo>
                      <a:pt x="14" y="801"/>
                    </a:lnTo>
                    <a:lnTo>
                      <a:pt x="1" y="906"/>
                    </a:lnTo>
                    <a:lnTo>
                      <a:pt x="1" y="1011"/>
                    </a:lnTo>
                    <a:lnTo>
                      <a:pt x="1" y="1103"/>
                    </a:lnTo>
                    <a:lnTo>
                      <a:pt x="14" y="1208"/>
                    </a:lnTo>
                    <a:lnTo>
                      <a:pt x="40" y="1300"/>
                    </a:lnTo>
                    <a:lnTo>
                      <a:pt x="80" y="1392"/>
                    </a:lnTo>
                    <a:lnTo>
                      <a:pt x="119" y="1483"/>
                    </a:lnTo>
                    <a:lnTo>
                      <a:pt x="171" y="1575"/>
                    </a:lnTo>
                    <a:lnTo>
                      <a:pt x="224" y="1641"/>
                    </a:lnTo>
                    <a:lnTo>
                      <a:pt x="290" y="1719"/>
                    </a:lnTo>
                    <a:lnTo>
                      <a:pt x="368" y="1785"/>
                    </a:lnTo>
                    <a:lnTo>
                      <a:pt x="447" y="1838"/>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8"/>
                    </a:lnTo>
                    <a:lnTo>
                      <a:pt x="1641" y="1785"/>
                    </a:lnTo>
                    <a:lnTo>
                      <a:pt x="1719" y="1719"/>
                    </a:lnTo>
                    <a:lnTo>
                      <a:pt x="1785" y="1641"/>
                    </a:lnTo>
                    <a:lnTo>
                      <a:pt x="1838" y="1575"/>
                    </a:lnTo>
                    <a:lnTo>
                      <a:pt x="1890" y="1483"/>
                    </a:lnTo>
                    <a:lnTo>
                      <a:pt x="1929" y="1392"/>
                    </a:lnTo>
                    <a:lnTo>
                      <a:pt x="1969" y="1300"/>
                    </a:lnTo>
                    <a:lnTo>
                      <a:pt x="1995" y="1208"/>
                    </a:lnTo>
                    <a:lnTo>
                      <a:pt x="2008" y="1103"/>
                    </a:lnTo>
                    <a:lnTo>
                      <a:pt x="2008" y="1011"/>
                    </a:lnTo>
                    <a:lnTo>
                      <a:pt x="2008" y="906"/>
                    </a:lnTo>
                    <a:lnTo>
                      <a:pt x="1995" y="801"/>
                    </a:lnTo>
                    <a:lnTo>
                      <a:pt x="1969" y="709"/>
                    </a:lnTo>
                    <a:lnTo>
                      <a:pt x="1929" y="617"/>
                    </a:lnTo>
                    <a:lnTo>
                      <a:pt x="1890" y="526"/>
                    </a:lnTo>
                    <a:lnTo>
                      <a:pt x="1838" y="447"/>
                    </a:lnTo>
                    <a:lnTo>
                      <a:pt x="1785" y="368"/>
                    </a:lnTo>
                    <a:lnTo>
                      <a:pt x="1719" y="290"/>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5"/>
              <p:cNvSpPr/>
              <p:nvPr/>
            </p:nvSpPr>
            <p:spPr>
              <a:xfrm>
                <a:off x="3364085" y="3057388"/>
                <a:ext cx="28056" cy="28056"/>
              </a:xfrm>
              <a:custGeom>
                <a:avLst/>
                <a:gdLst/>
                <a:ahLst/>
                <a:cxnLst/>
                <a:rect l="l" t="t" r="r" b="b"/>
                <a:pathLst>
                  <a:path w="1563" h="1563" extrusionOk="0">
                    <a:moveTo>
                      <a:pt x="775" y="1"/>
                    </a:moveTo>
                    <a:lnTo>
                      <a:pt x="696" y="14"/>
                    </a:lnTo>
                    <a:lnTo>
                      <a:pt x="618" y="14"/>
                    </a:lnTo>
                    <a:lnTo>
                      <a:pt x="473" y="67"/>
                    </a:lnTo>
                    <a:lnTo>
                      <a:pt x="342" y="132"/>
                    </a:lnTo>
                    <a:lnTo>
                      <a:pt x="224" y="237"/>
                    </a:lnTo>
                    <a:lnTo>
                      <a:pt x="132" y="342"/>
                    </a:lnTo>
                    <a:lnTo>
                      <a:pt x="67" y="486"/>
                    </a:lnTo>
                    <a:lnTo>
                      <a:pt x="14" y="631"/>
                    </a:lnTo>
                    <a:lnTo>
                      <a:pt x="1" y="709"/>
                    </a:lnTo>
                    <a:lnTo>
                      <a:pt x="1" y="788"/>
                    </a:lnTo>
                    <a:lnTo>
                      <a:pt x="1" y="867"/>
                    </a:lnTo>
                    <a:lnTo>
                      <a:pt x="14" y="945"/>
                    </a:lnTo>
                    <a:lnTo>
                      <a:pt x="67" y="1090"/>
                    </a:lnTo>
                    <a:lnTo>
                      <a:pt x="132" y="1221"/>
                    </a:lnTo>
                    <a:lnTo>
                      <a:pt x="224" y="1339"/>
                    </a:lnTo>
                    <a:lnTo>
                      <a:pt x="342" y="1431"/>
                    </a:lnTo>
                    <a:lnTo>
                      <a:pt x="473" y="1496"/>
                    </a:lnTo>
                    <a:lnTo>
                      <a:pt x="618" y="1549"/>
                    </a:lnTo>
                    <a:lnTo>
                      <a:pt x="696" y="1562"/>
                    </a:lnTo>
                    <a:lnTo>
                      <a:pt x="854" y="1562"/>
                    </a:lnTo>
                    <a:lnTo>
                      <a:pt x="932" y="1549"/>
                    </a:lnTo>
                    <a:lnTo>
                      <a:pt x="1090" y="1496"/>
                    </a:lnTo>
                    <a:lnTo>
                      <a:pt x="1221" y="1431"/>
                    </a:lnTo>
                    <a:lnTo>
                      <a:pt x="1326" y="1339"/>
                    </a:lnTo>
                    <a:lnTo>
                      <a:pt x="1431" y="1221"/>
                    </a:lnTo>
                    <a:lnTo>
                      <a:pt x="1496" y="1090"/>
                    </a:lnTo>
                    <a:lnTo>
                      <a:pt x="1549" y="945"/>
                    </a:lnTo>
                    <a:lnTo>
                      <a:pt x="1562" y="867"/>
                    </a:lnTo>
                    <a:lnTo>
                      <a:pt x="1562" y="788"/>
                    </a:lnTo>
                    <a:lnTo>
                      <a:pt x="1562" y="709"/>
                    </a:lnTo>
                    <a:lnTo>
                      <a:pt x="1549" y="631"/>
                    </a:lnTo>
                    <a:lnTo>
                      <a:pt x="1496" y="486"/>
                    </a:lnTo>
                    <a:lnTo>
                      <a:pt x="1431" y="342"/>
                    </a:lnTo>
                    <a:lnTo>
                      <a:pt x="1326" y="237"/>
                    </a:lnTo>
                    <a:lnTo>
                      <a:pt x="1221" y="132"/>
                    </a:lnTo>
                    <a:lnTo>
                      <a:pt x="1090" y="67"/>
                    </a:lnTo>
                    <a:lnTo>
                      <a:pt x="932" y="14"/>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5"/>
              <p:cNvSpPr/>
              <p:nvPr/>
            </p:nvSpPr>
            <p:spPr>
              <a:xfrm>
                <a:off x="3294386" y="3112728"/>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4"/>
                    </a:lnTo>
                    <a:lnTo>
                      <a:pt x="302" y="486"/>
                    </a:lnTo>
                    <a:lnTo>
                      <a:pt x="224" y="591"/>
                    </a:lnTo>
                    <a:lnTo>
                      <a:pt x="158" y="696"/>
                    </a:lnTo>
                    <a:lnTo>
                      <a:pt x="106" y="814"/>
                    </a:lnTo>
                    <a:lnTo>
                      <a:pt x="53" y="945"/>
                    </a:lnTo>
                    <a:lnTo>
                      <a:pt x="27" y="1064"/>
                    </a:lnTo>
                    <a:lnTo>
                      <a:pt x="1" y="1208"/>
                    </a:lnTo>
                    <a:lnTo>
                      <a:pt x="1" y="1339"/>
                    </a:lnTo>
                    <a:lnTo>
                      <a:pt x="1" y="1483"/>
                    </a:lnTo>
                    <a:lnTo>
                      <a:pt x="27" y="1615"/>
                    </a:lnTo>
                    <a:lnTo>
                      <a:pt x="53" y="1746"/>
                    </a:lnTo>
                    <a:lnTo>
                      <a:pt x="106" y="1864"/>
                    </a:lnTo>
                    <a:lnTo>
                      <a:pt x="158" y="1982"/>
                    </a:lnTo>
                    <a:lnTo>
                      <a:pt x="224" y="2087"/>
                    </a:lnTo>
                    <a:lnTo>
                      <a:pt x="302" y="2192"/>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192"/>
                    </a:lnTo>
                    <a:lnTo>
                      <a:pt x="5747" y="2087"/>
                    </a:lnTo>
                    <a:lnTo>
                      <a:pt x="5826" y="1982"/>
                    </a:lnTo>
                    <a:lnTo>
                      <a:pt x="5878" y="1864"/>
                    </a:lnTo>
                    <a:lnTo>
                      <a:pt x="5917" y="1746"/>
                    </a:lnTo>
                    <a:lnTo>
                      <a:pt x="5957" y="1615"/>
                    </a:lnTo>
                    <a:lnTo>
                      <a:pt x="5970" y="1483"/>
                    </a:lnTo>
                    <a:lnTo>
                      <a:pt x="5983" y="1339"/>
                    </a:lnTo>
                    <a:lnTo>
                      <a:pt x="5970" y="1208"/>
                    </a:lnTo>
                    <a:lnTo>
                      <a:pt x="5957" y="1064"/>
                    </a:lnTo>
                    <a:lnTo>
                      <a:pt x="5917" y="945"/>
                    </a:lnTo>
                    <a:lnTo>
                      <a:pt x="5878" y="814"/>
                    </a:lnTo>
                    <a:lnTo>
                      <a:pt x="5826" y="696"/>
                    </a:lnTo>
                    <a:lnTo>
                      <a:pt x="5747" y="591"/>
                    </a:lnTo>
                    <a:lnTo>
                      <a:pt x="5681" y="486"/>
                    </a:lnTo>
                    <a:lnTo>
                      <a:pt x="5589" y="394"/>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5"/>
              <p:cNvSpPr/>
              <p:nvPr/>
            </p:nvSpPr>
            <p:spPr>
              <a:xfrm>
                <a:off x="3300040" y="3118616"/>
                <a:ext cx="36044" cy="36295"/>
              </a:xfrm>
              <a:custGeom>
                <a:avLst/>
                <a:gdLst/>
                <a:ahLst/>
                <a:cxnLst/>
                <a:rect l="l" t="t" r="r" b="b"/>
                <a:pathLst>
                  <a:path w="2008" h="2022" extrusionOk="0">
                    <a:moveTo>
                      <a:pt x="998" y="1"/>
                    </a:moveTo>
                    <a:lnTo>
                      <a:pt x="906" y="14"/>
                    </a:lnTo>
                    <a:lnTo>
                      <a:pt x="801" y="27"/>
                    </a:lnTo>
                    <a:lnTo>
                      <a:pt x="709" y="53"/>
                    </a:lnTo>
                    <a:lnTo>
                      <a:pt x="617" y="80"/>
                    </a:lnTo>
                    <a:lnTo>
                      <a:pt x="525" y="132"/>
                    </a:lnTo>
                    <a:lnTo>
                      <a:pt x="447" y="185"/>
                    </a:lnTo>
                    <a:lnTo>
                      <a:pt x="368" y="237"/>
                    </a:lnTo>
                    <a:lnTo>
                      <a:pt x="289" y="303"/>
                    </a:lnTo>
                    <a:lnTo>
                      <a:pt x="224" y="368"/>
                    </a:lnTo>
                    <a:lnTo>
                      <a:pt x="171" y="447"/>
                    </a:lnTo>
                    <a:lnTo>
                      <a:pt x="119" y="539"/>
                    </a:lnTo>
                    <a:lnTo>
                      <a:pt x="79" y="617"/>
                    </a:lnTo>
                    <a:lnTo>
                      <a:pt x="40" y="709"/>
                    </a:lnTo>
                    <a:lnTo>
                      <a:pt x="14" y="814"/>
                    </a:lnTo>
                    <a:lnTo>
                      <a:pt x="1" y="906"/>
                    </a:lnTo>
                    <a:lnTo>
                      <a:pt x="1" y="1011"/>
                    </a:lnTo>
                    <a:lnTo>
                      <a:pt x="1" y="1116"/>
                    </a:lnTo>
                    <a:lnTo>
                      <a:pt x="14" y="1221"/>
                    </a:lnTo>
                    <a:lnTo>
                      <a:pt x="40" y="1313"/>
                    </a:lnTo>
                    <a:lnTo>
                      <a:pt x="79" y="1405"/>
                    </a:lnTo>
                    <a:lnTo>
                      <a:pt x="119" y="1496"/>
                    </a:lnTo>
                    <a:lnTo>
                      <a:pt x="171" y="1575"/>
                    </a:lnTo>
                    <a:lnTo>
                      <a:pt x="224" y="1654"/>
                    </a:lnTo>
                    <a:lnTo>
                      <a:pt x="289" y="1719"/>
                    </a:lnTo>
                    <a:lnTo>
                      <a:pt x="368" y="1785"/>
                    </a:lnTo>
                    <a:lnTo>
                      <a:pt x="447" y="1851"/>
                    </a:lnTo>
                    <a:lnTo>
                      <a:pt x="525" y="1903"/>
                    </a:lnTo>
                    <a:lnTo>
                      <a:pt x="617" y="1942"/>
                    </a:lnTo>
                    <a:lnTo>
                      <a:pt x="709" y="1969"/>
                    </a:lnTo>
                    <a:lnTo>
                      <a:pt x="801" y="1995"/>
                    </a:lnTo>
                    <a:lnTo>
                      <a:pt x="906" y="2008"/>
                    </a:lnTo>
                    <a:lnTo>
                      <a:pt x="998" y="2021"/>
                    </a:lnTo>
                    <a:lnTo>
                      <a:pt x="1103" y="2008"/>
                    </a:lnTo>
                    <a:lnTo>
                      <a:pt x="1208" y="1995"/>
                    </a:lnTo>
                    <a:lnTo>
                      <a:pt x="1299" y="1969"/>
                    </a:lnTo>
                    <a:lnTo>
                      <a:pt x="1391" y="1942"/>
                    </a:lnTo>
                    <a:lnTo>
                      <a:pt x="1483" y="1903"/>
                    </a:lnTo>
                    <a:lnTo>
                      <a:pt x="1562" y="1851"/>
                    </a:lnTo>
                    <a:lnTo>
                      <a:pt x="1640" y="1785"/>
                    </a:lnTo>
                    <a:lnTo>
                      <a:pt x="1719" y="1719"/>
                    </a:lnTo>
                    <a:lnTo>
                      <a:pt x="1785" y="1654"/>
                    </a:lnTo>
                    <a:lnTo>
                      <a:pt x="1837" y="1575"/>
                    </a:lnTo>
                    <a:lnTo>
                      <a:pt x="1890" y="1496"/>
                    </a:lnTo>
                    <a:lnTo>
                      <a:pt x="1929" y="1405"/>
                    </a:lnTo>
                    <a:lnTo>
                      <a:pt x="1968" y="1313"/>
                    </a:lnTo>
                    <a:lnTo>
                      <a:pt x="1995" y="1221"/>
                    </a:lnTo>
                    <a:lnTo>
                      <a:pt x="2008" y="1116"/>
                    </a:lnTo>
                    <a:lnTo>
                      <a:pt x="2008" y="1011"/>
                    </a:lnTo>
                    <a:lnTo>
                      <a:pt x="2008" y="906"/>
                    </a:lnTo>
                    <a:lnTo>
                      <a:pt x="1995" y="814"/>
                    </a:lnTo>
                    <a:lnTo>
                      <a:pt x="1968" y="709"/>
                    </a:lnTo>
                    <a:lnTo>
                      <a:pt x="1929" y="617"/>
                    </a:lnTo>
                    <a:lnTo>
                      <a:pt x="1890" y="539"/>
                    </a:lnTo>
                    <a:lnTo>
                      <a:pt x="1837" y="447"/>
                    </a:lnTo>
                    <a:lnTo>
                      <a:pt x="1785" y="368"/>
                    </a:lnTo>
                    <a:lnTo>
                      <a:pt x="1719" y="303"/>
                    </a:lnTo>
                    <a:lnTo>
                      <a:pt x="1640" y="237"/>
                    </a:lnTo>
                    <a:lnTo>
                      <a:pt x="1562" y="185"/>
                    </a:lnTo>
                    <a:lnTo>
                      <a:pt x="1483" y="132"/>
                    </a:lnTo>
                    <a:lnTo>
                      <a:pt x="1391" y="80"/>
                    </a:lnTo>
                    <a:lnTo>
                      <a:pt x="1299"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5"/>
              <p:cNvSpPr/>
              <p:nvPr/>
            </p:nvSpPr>
            <p:spPr>
              <a:xfrm>
                <a:off x="3304043" y="3122870"/>
                <a:ext cx="28038" cy="28038"/>
              </a:xfrm>
              <a:custGeom>
                <a:avLst/>
                <a:gdLst/>
                <a:ahLst/>
                <a:cxnLst/>
                <a:rect l="l" t="t" r="r" b="b"/>
                <a:pathLst>
                  <a:path w="1562" h="1562" extrusionOk="0">
                    <a:moveTo>
                      <a:pt x="696" y="0"/>
                    </a:moveTo>
                    <a:lnTo>
                      <a:pt x="617" y="13"/>
                    </a:lnTo>
                    <a:lnTo>
                      <a:pt x="473" y="52"/>
                    </a:lnTo>
                    <a:lnTo>
                      <a:pt x="342" y="131"/>
                    </a:lnTo>
                    <a:lnTo>
                      <a:pt x="224" y="223"/>
                    </a:lnTo>
                    <a:lnTo>
                      <a:pt x="132" y="341"/>
                    </a:lnTo>
                    <a:lnTo>
                      <a:pt x="66" y="472"/>
                    </a:lnTo>
                    <a:lnTo>
                      <a:pt x="14" y="617"/>
                    </a:lnTo>
                    <a:lnTo>
                      <a:pt x="1" y="695"/>
                    </a:lnTo>
                    <a:lnTo>
                      <a:pt x="1" y="774"/>
                    </a:lnTo>
                    <a:lnTo>
                      <a:pt x="1" y="853"/>
                    </a:lnTo>
                    <a:lnTo>
                      <a:pt x="14" y="931"/>
                    </a:lnTo>
                    <a:lnTo>
                      <a:pt x="66" y="1076"/>
                    </a:lnTo>
                    <a:lnTo>
                      <a:pt x="132" y="1207"/>
                    </a:lnTo>
                    <a:lnTo>
                      <a:pt x="224" y="1325"/>
                    </a:lnTo>
                    <a:lnTo>
                      <a:pt x="342" y="1417"/>
                    </a:lnTo>
                    <a:lnTo>
                      <a:pt x="473" y="1496"/>
                    </a:lnTo>
                    <a:lnTo>
                      <a:pt x="617" y="1535"/>
                    </a:lnTo>
                    <a:lnTo>
                      <a:pt x="696" y="1548"/>
                    </a:lnTo>
                    <a:lnTo>
                      <a:pt x="775" y="1561"/>
                    </a:lnTo>
                    <a:lnTo>
                      <a:pt x="866" y="1548"/>
                    </a:lnTo>
                    <a:lnTo>
                      <a:pt x="932" y="1535"/>
                    </a:lnTo>
                    <a:lnTo>
                      <a:pt x="1089" y="1496"/>
                    </a:lnTo>
                    <a:lnTo>
                      <a:pt x="1221" y="1417"/>
                    </a:lnTo>
                    <a:lnTo>
                      <a:pt x="1326" y="1325"/>
                    </a:lnTo>
                    <a:lnTo>
                      <a:pt x="1431" y="1207"/>
                    </a:lnTo>
                    <a:lnTo>
                      <a:pt x="1496" y="1076"/>
                    </a:lnTo>
                    <a:lnTo>
                      <a:pt x="1549" y="931"/>
                    </a:lnTo>
                    <a:lnTo>
                      <a:pt x="1562" y="853"/>
                    </a:lnTo>
                    <a:lnTo>
                      <a:pt x="1562" y="774"/>
                    </a:lnTo>
                    <a:lnTo>
                      <a:pt x="1562" y="695"/>
                    </a:lnTo>
                    <a:lnTo>
                      <a:pt x="1549" y="617"/>
                    </a:lnTo>
                    <a:lnTo>
                      <a:pt x="1496" y="472"/>
                    </a:lnTo>
                    <a:lnTo>
                      <a:pt x="1431" y="341"/>
                    </a:lnTo>
                    <a:lnTo>
                      <a:pt x="1326" y="223"/>
                    </a:lnTo>
                    <a:lnTo>
                      <a:pt x="1221" y="131"/>
                    </a:lnTo>
                    <a:lnTo>
                      <a:pt x="1089" y="52"/>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5"/>
              <p:cNvSpPr/>
              <p:nvPr/>
            </p:nvSpPr>
            <p:spPr>
              <a:xfrm>
                <a:off x="3294386" y="3177725"/>
                <a:ext cx="107395" cy="48303"/>
              </a:xfrm>
              <a:custGeom>
                <a:avLst/>
                <a:gdLst/>
                <a:ahLst/>
                <a:cxnLst/>
                <a:rect l="l" t="t" r="r" b="b"/>
                <a:pathLst>
                  <a:path w="5983" h="2691" extrusionOk="0">
                    <a:moveTo>
                      <a:pt x="1208" y="1"/>
                    </a:moveTo>
                    <a:lnTo>
                      <a:pt x="1076" y="27"/>
                    </a:lnTo>
                    <a:lnTo>
                      <a:pt x="945" y="66"/>
                    </a:lnTo>
                    <a:lnTo>
                      <a:pt x="827" y="106"/>
                    </a:lnTo>
                    <a:lnTo>
                      <a:pt x="709" y="158"/>
                    </a:lnTo>
                    <a:lnTo>
                      <a:pt x="591" y="224"/>
                    </a:lnTo>
                    <a:lnTo>
                      <a:pt x="486" y="302"/>
                    </a:lnTo>
                    <a:lnTo>
                      <a:pt x="394" y="394"/>
                    </a:lnTo>
                    <a:lnTo>
                      <a:pt x="302" y="486"/>
                    </a:lnTo>
                    <a:lnTo>
                      <a:pt x="224" y="591"/>
                    </a:lnTo>
                    <a:lnTo>
                      <a:pt x="158" y="709"/>
                    </a:lnTo>
                    <a:lnTo>
                      <a:pt x="106" y="827"/>
                    </a:lnTo>
                    <a:lnTo>
                      <a:pt x="53" y="945"/>
                    </a:lnTo>
                    <a:lnTo>
                      <a:pt x="27" y="1076"/>
                    </a:lnTo>
                    <a:lnTo>
                      <a:pt x="1" y="1208"/>
                    </a:lnTo>
                    <a:lnTo>
                      <a:pt x="1" y="1339"/>
                    </a:lnTo>
                    <a:lnTo>
                      <a:pt x="1" y="1483"/>
                    </a:lnTo>
                    <a:lnTo>
                      <a:pt x="27" y="1614"/>
                    </a:lnTo>
                    <a:lnTo>
                      <a:pt x="53" y="1746"/>
                    </a:lnTo>
                    <a:lnTo>
                      <a:pt x="106" y="1864"/>
                    </a:lnTo>
                    <a:lnTo>
                      <a:pt x="158" y="1982"/>
                    </a:lnTo>
                    <a:lnTo>
                      <a:pt x="224" y="2100"/>
                    </a:lnTo>
                    <a:lnTo>
                      <a:pt x="302" y="2205"/>
                    </a:lnTo>
                    <a:lnTo>
                      <a:pt x="394" y="2297"/>
                    </a:lnTo>
                    <a:lnTo>
                      <a:pt x="486" y="2388"/>
                    </a:lnTo>
                    <a:lnTo>
                      <a:pt x="591" y="2454"/>
                    </a:lnTo>
                    <a:lnTo>
                      <a:pt x="709" y="2533"/>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33"/>
                    </a:lnTo>
                    <a:lnTo>
                      <a:pt x="5393" y="2454"/>
                    </a:lnTo>
                    <a:lnTo>
                      <a:pt x="5498" y="2388"/>
                    </a:lnTo>
                    <a:lnTo>
                      <a:pt x="5589" y="2297"/>
                    </a:lnTo>
                    <a:lnTo>
                      <a:pt x="5681" y="2205"/>
                    </a:lnTo>
                    <a:lnTo>
                      <a:pt x="5747" y="2100"/>
                    </a:lnTo>
                    <a:lnTo>
                      <a:pt x="5826" y="1982"/>
                    </a:lnTo>
                    <a:lnTo>
                      <a:pt x="5878" y="1864"/>
                    </a:lnTo>
                    <a:lnTo>
                      <a:pt x="5917" y="1746"/>
                    </a:lnTo>
                    <a:lnTo>
                      <a:pt x="5957" y="1614"/>
                    </a:lnTo>
                    <a:lnTo>
                      <a:pt x="5970" y="1483"/>
                    </a:lnTo>
                    <a:lnTo>
                      <a:pt x="5983" y="1339"/>
                    </a:lnTo>
                    <a:lnTo>
                      <a:pt x="5970" y="1208"/>
                    </a:lnTo>
                    <a:lnTo>
                      <a:pt x="5957" y="1076"/>
                    </a:lnTo>
                    <a:lnTo>
                      <a:pt x="5917" y="945"/>
                    </a:lnTo>
                    <a:lnTo>
                      <a:pt x="5878" y="827"/>
                    </a:lnTo>
                    <a:lnTo>
                      <a:pt x="5826" y="709"/>
                    </a:lnTo>
                    <a:lnTo>
                      <a:pt x="5747" y="591"/>
                    </a:lnTo>
                    <a:lnTo>
                      <a:pt x="5681" y="486"/>
                    </a:lnTo>
                    <a:lnTo>
                      <a:pt x="5589" y="394"/>
                    </a:lnTo>
                    <a:lnTo>
                      <a:pt x="5498" y="302"/>
                    </a:lnTo>
                    <a:lnTo>
                      <a:pt x="5393" y="224"/>
                    </a:lnTo>
                    <a:lnTo>
                      <a:pt x="5275" y="158"/>
                    </a:lnTo>
                    <a:lnTo>
                      <a:pt x="5156" y="106"/>
                    </a:lnTo>
                    <a:lnTo>
                      <a:pt x="5038" y="66"/>
                    </a:lnTo>
                    <a:lnTo>
                      <a:pt x="4907" y="27"/>
                    </a:lnTo>
                    <a:lnTo>
                      <a:pt x="4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5"/>
              <p:cNvSpPr/>
              <p:nvPr/>
            </p:nvSpPr>
            <p:spPr>
              <a:xfrm>
                <a:off x="3360083" y="3183846"/>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89"/>
                    </a:lnTo>
                    <a:lnTo>
                      <a:pt x="224" y="368"/>
                    </a:lnTo>
                    <a:lnTo>
                      <a:pt x="171" y="447"/>
                    </a:lnTo>
                    <a:lnTo>
                      <a:pt x="119" y="526"/>
                    </a:lnTo>
                    <a:lnTo>
                      <a:pt x="80" y="617"/>
                    </a:lnTo>
                    <a:lnTo>
                      <a:pt x="40" y="709"/>
                    </a:lnTo>
                    <a:lnTo>
                      <a:pt x="14" y="801"/>
                    </a:lnTo>
                    <a:lnTo>
                      <a:pt x="1" y="906"/>
                    </a:lnTo>
                    <a:lnTo>
                      <a:pt x="1" y="998"/>
                    </a:lnTo>
                    <a:lnTo>
                      <a:pt x="1" y="1103"/>
                    </a:lnTo>
                    <a:lnTo>
                      <a:pt x="14" y="1208"/>
                    </a:lnTo>
                    <a:lnTo>
                      <a:pt x="40" y="1300"/>
                    </a:lnTo>
                    <a:lnTo>
                      <a:pt x="80" y="1391"/>
                    </a:lnTo>
                    <a:lnTo>
                      <a:pt x="119" y="1483"/>
                    </a:lnTo>
                    <a:lnTo>
                      <a:pt x="171" y="1562"/>
                    </a:lnTo>
                    <a:lnTo>
                      <a:pt x="224" y="1641"/>
                    </a:lnTo>
                    <a:lnTo>
                      <a:pt x="290" y="1719"/>
                    </a:lnTo>
                    <a:lnTo>
                      <a:pt x="368" y="1785"/>
                    </a:lnTo>
                    <a:lnTo>
                      <a:pt x="447" y="1837"/>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7"/>
                    </a:lnTo>
                    <a:lnTo>
                      <a:pt x="1641" y="1785"/>
                    </a:lnTo>
                    <a:lnTo>
                      <a:pt x="1719" y="1719"/>
                    </a:lnTo>
                    <a:lnTo>
                      <a:pt x="1785" y="1641"/>
                    </a:lnTo>
                    <a:lnTo>
                      <a:pt x="1838" y="1562"/>
                    </a:lnTo>
                    <a:lnTo>
                      <a:pt x="1890" y="1483"/>
                    </a:lnTo>
                    <a:lnTo>
                      <a:pt x="1929" y="1391"/>
                    </a:lnTo>
                    <a:lnTo>
                      <a:pt x="1969" y="1300"/>
                    </a:lnTo>
                    <a:lnTo>
                      <a:pt x="1995" y="1208"/>
                    </a:lnTo>
                    <a:lnTo>
                      <a:pt x="2008" y="1103"/>
                    </a:lnTo>
                    <a:lnTo>
                      <a:pt x="2008" y="998"/>
                    </a:lnTo>
                    <a:lnTo>
                      <a:pt x="2008" y="906"/>
                    </a:lnTo>
                    <a:lnTo>
                      <a:pt x="1995" y="801"/>
                    </a:lnTo>
                    <a:lnTo>
                      <a:pt x="1969" y="709"/>
                    </a:lnTo>
                    <a:lnTo>
                      <a:pt x="1929" y="617"/>
                    </a:lnTo>
                    <a:lnTo>
                      <a:pt x="1890" y="526"/>
                    </a:lnTo>
                    <a:lnTo>
                      <a:pt x="1838" y="447"/>
                    </a:lnTo>
                    <a:lnTo>
                      <a:pt x="1785" y="368"/>
                    </a:lnTo>
                    <a:lnTo>
                      <a:pt x="1719" y="289"/>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5"/>
              <p:cNvSpPr/>
              <p:nvPr/>
            </p:nvSpPr>
            <p:spPr>
              <a:xfrm>
                <a:off x="3364085" y="3187849"/>
                <a:ext cx="28056" cy="28056"/>
              </a:xfrm>
              <a:custGeom>
                <a:avLst/>
                <a:gdLst/>
                <a:ahLst/>
                <a:cxnLst/>
                <a:rect l="l" t="t" r="r" b="b"/>
                <a:pathLst>
                  <a:path w="1563" h="1563" extrusionOk="0">
                    <a:moveTo>
                      <a:pt x="696" y="1"/>
                    </a:moveTo>
                    <a:lnTo>
                      <a:pt x="618" y="14"/>
                    </a:lnTo>
                    <a:lnTo>
                      <a:pt x="473" y="66"/>
                    </a:lnTo>
                    <a:lnTo>
                      <a:pt x="342" y="132"/>
                    </a:lnTo>
                    <a:lnTo>
                      <a:pt x="224" y="224"/>
                    </a:lnTo>
                    <a:lnTo>
                      <a:pt x="132" y="342"/>
                    </a:lnTo>
                    <a:lnTo>
                      <a:pt x="67" y="473"/>
                    </a:lnTo>
                    <a:lnTo>
                      <a:pt x="14" y="617"/>
                    </a:lnTo>
                    <a:lnTo>
                      <a:pt x="1" y="696"/>
                    </a:lnTo>
                    <a:lnTo>
                      <a:pt x="1" y="775"/>
                    </a:lnTo>
                    <a:lnTo>
                      <a:pt x="1" y="867"/>
                    </a:lnTo>
                    <a:lnTo>
                      <a:pt x="14" y="932"/>
                    </a:lnTo>
                    <a:lnTo>
                      <a:pt x="67" y="1090"/>
                    </a:lnTo>
                    <a:lnTo>
                      <a:pt x="132" y="1221"/>
                    </a:lnTo>
                    <a:lnTo>
                      <a:pt x="224" y="1326"/>
                    </a:lnTo>
                    <a:lnTo>
                      <a:pt x="342" y="1431"/>
                    </a:lnTo>
                    <a:lnTo>
                      <a:pt x="473" y="1496"/>
                    </a:lnTo>
                    <a:lnTo>
                      <a:pt x="618" y="1549"/>
                    </a:lnTo>
                    <a:lnTo>
                      <a:pt x="696" y="1562"/>
                    </a:lnTo>
                    <a:lnTo>
                      <a:pt x="854" y="1562"/>
                    </a:lnTo>
                    <a:lnTo>
                      <a:pt x="932" y="1549"/>
                    </a:lnTo>
                    <a:lnTo>
                      <a:pt x="1090" y="1496"/>
                    </a:lnTo>
                    <a:lnTo>
                      <a:pt x="1221" y="1431"/>
                    </a:lnTo>
                    <a:lnTo>
                      <a:pt x="1326" y="1326"/>
                    </a:lnTo>
                    <a:lnTo>
                      <a:pt x="1431" y="1221"/>
                    </a:lnTo>
                    <a:lnTo>
                      <a:pt x="1496" y="1090"/>
                    </a:lnTo>
                    <a:lnTo>
                      <a:pt x="1549" y="932"/>
                    </a:lnTo>
                    <a:lnTo>
                      <a:pt x="1562" y="867"/>
                    </a:lnTo>
                    <a:lnTo>
                      <a:pt x="1562" y="775"/>
                    </a:lnTo>
                    <a:lnTo>
                      <a:pt x="1562" y="696"/>
                    </a:lnTo>
                    <a:lnTo>
                      <a:pt x="1549" y="617"/>
                    </a:lnTo>
                    <a:lnTo>
                      <a:pt x="1496" y="473"/>
                    </a:lnTo>
                    <a:lnTo>
                      <a:pt x="1431" y="342"/>
                    </a:lnTo>
                    <a:lnTo>
                      <a:pt x="1326" y="224"/>
                    </a:lnTo>
                    <a:lnTo>
                      <a:pt x="1221" y="132"/>
                    </a:lnTo>
                    <a:lnTo>
                      <a:pt x="1090" y="66"/>
                    </a:lnTo>
                    <a:lnTo>
                      <a:pt x="932" y="14"/>
                    </a:lnTo>
                    <a:lnTo>
                      <a:pt x="854"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5"/>
              <p:cNvSpPr/>
              <p:nvPr/>
            </p:nvSpPr>
            <p:spPr>
              <a:xfrm>
                <a:off x="3126248" y="2186095"/>
                <a:ext cx="42183" cy="41931"/>
              </a:xfrm>
              <a:custGeom>
                <a:avLst/>
                <a:gdLst/>
                <a:ahLst/>
                <a:cxnLst/>
                <a:rect l="l" t="t" r="r" b="b"/>
                <a:pathLst>
                  <a:path w="2350" h="2336" extrusionOk="0">
                    <a:moveTo>
                      <a:pt x="1050" y="1"/>
                    </a:moveTo>
                    <a:lnTo>
                      <a:pt x="932" y="14"/>
                    </a:lnTo>
                    <a:lnTo>
                      <a:pt x="814" y="53"/>
                    </a:lnTo>
                    <a:lnTo>
                      <a:pt x="709" y="92"/>
                    </a:lnTo>
                    <a:lnTo>
                      <a:pt x="604" y="132"/>
                    </a:lnTo>
                    <a:lnTo>
                      <a:pt x="512" y="197"/>
                    </a:lnTo>
                    <a:lnTo>
                      <a:pt x="421" y="263"/>
                    </a:lnTo>
                    <a:lnTo>
                      <a:pt x="342" y="342"/>
                    </a:lnTo>
                    <a:lnTo>
                      <a:pt x="263" y="420"/>
                    </a:lnTo>
                    <a:lnTo>
                      <a:pt x="198" y="512"/>
                    </a:lnTo>
                    <a:lnTo>
                      <a:pt x="132" y="604"/>
                    </a:lnTo>
                    <a:lnTo>
                      <a:pt x="93" y="709"/>
                    </a:lnTo>
                    <a:lnTo>
                      <a:pt x="53" y="814"/>
                    </a:lnTo>
                    <a:lnTo>
                      <a:pt x="14" y="932"/>
                    </a:lnTo>
                    <a:lnTo>
                      <a:pt x="1" y="1050"/>
                    </a:lnTo>
                    <a:lnTo>
                      <a:pt x="1" y="1168"/>
                    </a:lnTo>
                    <a:lnTo>
                      <a:pt x="1" y="1286"/>
                    </a:lnTo>
                    <a:lnTo>
                      <a:pt x="14" y="1404"/>
                    </a:lnTo>
                    <a:lnTo>
                      <a:pt x="53" y="1522"/>
                    </a:lnTo>
                    <a:lnTo>
                      <a:pt x="93" y="1627"/>
                    </a:lnTo>
                    <a:lnTo>
                      <a:pt x="132" y="1732"/>
                    </a:lnTo>
                    <a:lnTo>
                      <a:pt x="198" y="1824"/>
                    </a:lnTo>
                    <a:lnTo>
                      <a:pt x="263" y="1916"/>
                    </a:lnTo>
                    <a:lnTo>
                      <a:pt x="342" y="1995"/>
                    </a:lnTo>
                    <a:lnTo>
                      <a:pt x="421" y="2073"/>
                    </a:lnTo>
                    <a:lnTo>
                      <a:pt x="512" y="2139"/>
                    </a:lnTo>
                    <a:lnTo>
                      <a:pt x="604" y="2205"/>
                    </a:lnTo>
                    <a:lnTo>
                      <a:pt x="709" y="2244"/>
                    </a:lnTo>
                    <a:lnTo>
                      <a:pt x="814" y="2283"/>
                    </a:lnTo>
                    <a:lnTo>
                      <a:pt x="932" y="2323"/>
                    </a:lnTo>
                    <a:lnTo>
                      <a:pt x="1050" y="2336"/>
                    </a:lnTo>
                    <a:lnTo>
                      <a:pt x="1286" y="2336"/>
                    </a:lnTo>
                    <a:lnTo>
                      <a:pt x="1405" y="2323"/>
                    </a:lnTo>
                    <a:lnTo>
                      <a:pt x="1523" y="2283"/>
                    </a:lnTo>
                    <a:lnTo>
                      <a:pt x="1628" y="2244"/>
                    </a:lnTo>
                    <a:lnTo>
                      <a:pt x="1732" y="2205"/>
                    </a:lnTo>
                    <a:lnTo>
                      <a:pt x="1824" y="2139"/>
                    </a:lnTo>
                    <a:lnTo>
                      <a:pt x="1916" y="2073"/>
                    </a:lnTo>
                    <a:lnTo>
                      <a:pt x="1995" y="1995"/>
                    </a:lnTo>
                    <a:lnTo>
                      <a:pt x="2074" y="1916"/>
                    </a:lnTo>
                    <a:lnTo>
                      <a:pt x="2139" y="1824"/>
                    </a:lnTo>
                    <a:lnTo>
                      <a:pt x="2205" y="1732"/>
                    </a:lnTo>
                    <a:lnTo>
                      <a:pt x="2244" y="1627"/>
                    </a:lnTo>
                    <a:lnTo>
                      <a:pt x="2283" y="1522"/>
                    </a:lnTo>
                    <a:lnTo>
                      <a:pt x="2323" y="1404"/>
                    </a:lnTo>
                    <a:lnTo>
                      <a:pt x="2336" y="1286"/>
                    </a:lnTo>
                    <a:lnTo>
                      <a:pt x="2349" y="1168"/>
                    </a:lnTo>
                    <a:lnTo>
                      <a:pt x="2336" y="1050"/>
                    </a:lnTo>
                    <a:lnTo>
                      <a:pt x="2323" y="932"/>
                    </a:lnTo>
                    <a:lnTo>
                      <a:pt x="2283" y="814"/>
                    </a:lnTo>
                    <a:lnTo>
                      <a:pt x="2244" y="709"/>
                    </a:lnTo>
                    <a:lnTo>
                      <a:pt x="2205" y="604"/>
                    </a:lnTo>
                    <a:lnTo>
                      <a:pt x="2139" y="512"/>
                    </a:lnTo>
                    <a:lnTo>
                      <a:pt x="2074" y="420"/>
                    </a:lnTo>
                    <a:lnTo>
                      <a:pt x="1995" y="342"/>
                    </a:lnTo>
                    <a:lnTo>
                      <a:pt x="1916" y="263"/>
                    </a:lnTo>
                    <a:lnTo>
                      <a:pt x="1824" y="197"/>
                    </a:lnTo>
                    <a:lnTo>
                      <a:pt x="1732" y="132"/>
                    </a:lnTo>
                    <a:lnTo>
                      <a:pt x="1628" y="92"/>
                    </a:lnTo>
                    <a:lnTo>
                      <a:pt x="1523" y="53"/>
                    </a:lnTo>
                    <a:lnTo>
                      <a:pt x="1405" y="14"/>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5"/>
              <p:cNvSpPr/>
              <p:nvPr/>
            </p:nvSpPr>
            <p:spPr>
              <a:xfrm>
                <a:off x="3190311" y="2188680"/>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5"/>
              <p:cNvSpPr/>
              <p:nvPr/>
            </p:nvSpPr>
            <p:spPr>
              <a:xfrm>
                <a:off x="3126248" y="2272758"/>
                <a:ext cx="42183" cy="42165"/>
              </a:xfrm>
              <a:custGeom>
                <a:avLst/>
                <a:gdLst/>
                <a:ahLst/>
                <a:cxnLst/>
                <a:rect l="l" t="t" r="r" b="b"/>
                <a:pathLst>
                  <a:path w="2350" h="2349" extrusionOk="0">
                    <a:moveTo>
                      <a:pt x="1168" y="0"/>
                    </a:moveTo>
                    <a:lnTo>
                      <a:pt x="1050" y="13"/>
                    </a:ln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17"/>
                    </a:lnTo>
                    <a:lnTo>
                      <a:pt x="53" y="1522"/>
                    </a:lnTo>
                    <a:lnTo>
                      <a:pt x="93" y="1627"/>
                    </a:lnTo>
                    <a:lnTo>
                      <a:pt x="132" y="1732"/>
                    </a:lnTo>
                    <a:lnTo>
                      <a:pt x="198" y="1837"/>
                    </a:lnTo>
                    <a:lnTo>
                      <a:pt x="263" y="1916"/>
                    </a:lnTo>
                    <a:lnTo>
                      <a:pt x="342" y="2008"/>
                    </a:lnTo>
                    <a:lnTo>
                      <a:pt x="421" y="2086"/>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86"/>
                    </a:lnTo>
                    <a:lnTo>
                      <a:pt x="1995" y="2008"/>
                    </a:lnTo>
                    <a:lnTo>
                      <a:pt x="2074" y="1916"/>
                    </a:lnTo>
                    <a:lnTo>
                      <a:pt x="2139" y="1837"/>
                    </a:lnTo>
                    <a:lnTo>
                      <a:pt x="2205" y="1732"/>
                    </a:lnTo>
                    <a:lnTo>
                      <a:pt x="2244" y="1627"/>
                    </a:lnTo>
                    <a:lnTo>
                      <a:pt x="2283" y="1522"/>
                    </a:lnTo>
                    <a:lnTo>
                      <a:pt x="2323" y="1417"/>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13"/>
                    </a:lnTo>
                    <a:lnTo>
                      <a:pt x="11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5"/>
              <p:cNvSpPr/>
              <p:nvPr/>
            </p:nvSpPr>
            <p:spPr>
              <a:xfrm>
                <a:off x="3190311" y="2275343"/>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5"/>
              <p:cNvSpPr/>
              <p:nvPr/>
            </p:nvSpPr>
            <p:spPr>
              <a:xfrm>
                <a:off x="3126248" y="2416394"/>
                <a:ext cx="42183" cy="42183"/>
              </a:xfrm>
              <a:custGeom>
                <a:avLst/>
                <a:gdLst/>
                <a:ahLst/>
                <a:cxnLst/>
                <a:rect l="l" t="t" r="r" b="b"/>
                <a:pathLst>
                  <a:path w="2350" h="2350" extrusionOk="0">
                    <a:moveTo>
                      <a:pt x="1050" y="1"/>
                    </a:moveTo>
                    <a:lnTo>
                      <a:pt x="932" y="27"/>
                    </a:lnTo>
                    <a:lnTo>
                      <a:pt x="814" y="53"/>
                    </a:lnTo>
                    <a:lnTo>
                      <a:pt x="709" y="93"/>
                    </a:lnTo>
                    <a:lnTo>
                      <a:pt x="604" y="145"/>
                    </a:lnTo>
                    <a:lnTo>
                      <a:pt x="512" y="198"/>
                    </a:lnTo>
                    <a:lnTo>
                      <a:pt x="421" y="263"/>
                    </a:lnTo>
                    <a:lnTo>
                      <a:pt x="342" y="342"/>
                    </a:lnTo>
                    <a:lnTo>
                      <a:pt x="263" y="421"/>
                    </a:lnTo>
                    <a:lnTo>
                      <a:pt x="198" y="513"/>
                    </a:lnTo>
                    <a:lnTo>
                      <a:pt x="132" y="618"/>
                    </a:lnTo>
                    <a:lnTo>
                      <a:pt x="93" y="709"/>
                    </a:lnTo>
                    <a:lnTo>
                      <a:pt x="53" y="827"/>
                    </a:lnTo>
                    <a:lnTo>
                      <a:pt x="14" y="932"/>
                    </a:lnTo>
                    <a:lnTo>
                      <a:pt x="1" y="1050"/>
                    </a:lnTo>
                    <a:lnTo>
                      <a:pt x="1" y="1169"/>
                    </a:lnTo>
                    <a:lnTo>
                      <a:pt x="1" y="1287"/>
                    </a:lnTo>
                    <a:lnTo>
                      <a:pt x="14" y="1405"/>
                    </a:lnTo>
                    <a:lnTo>
                      <a:pt x="53" y="1523"/>
                    </a:lnTo>
                    <a:lnTo>
                      <a:pt x="93" y="1628"/>
                    </a:lnTo>
                    <a:lnTo>
                      <a:pt x="132" y="1733"/>
                    </a:lnTo>
                    <a:lnTo>
                      <a:pt x="198" y="1825"/>
                    </a:lnTo>
                    <a:lnTo>
                      <a:pt x="263" y="1916"/>
                    </a:lnTo>
                    <a:lnTo>
                      <a:pt x="342" y="1995"/>
                    </a:lnTo>
                    <a:lnTo>
                      <a:pt x="421" y="2074"/>
                    </a:lnTo>
                    <a:lnTo>
                      <a:pt x="512" y="2139"/>
                    </a:lnTo>
                    <a:lnTo>
                      <a:pt x="604" y="2205"/>
                    </a:lnTo>
                    <a:lnTo>
                      <a:pt x="709" y="2257"/>
                    </a:lnTo>
                    <a:lnTo>
                      <a:pt x="814" y="2297"/>
                    </a:lnTo>
                    <a:lnTo>
                      <a:pt x="932" y="2323"/>
                    </a:lnTo>
                    <a:lnTo>
                      <a:pt x="1050" y="2336"/>
                    </a:lnTo>
                    <a:lnTo>
                      <a:pt x="1168" y="2349"/>
                    </a:lnTo>
                    <a:lnTo>
                      <a:pt x="1286" y="2336"/>
                    </a:lnTo>
                    <a:lnTo>
                      <a:pt x="1405" y="2323"/>
                    </a:lnTo>
                    <a:lnTo>
                      <a:pt x="1523" y="2297"/>
                    </a:lnTo>
                    <a:lnTo>
                      <a:pt x="1628" y="2257"/>
                    </a:lnTo>
                    <a:lnTo>
                      <a:pt x="1732" y="2205"/>
                    </a:lnTo>
                    <a:lnTo>
                      <a:pt x="1824" y="2139"/>
                    </a:lnTo>
                    <a:lnTo>
                      <a:pt x="1916" y="2074"/>
                    </a:lnTo>
                    <a:lnTo>
                      <a:pt x="1995" y="1995"/>
                    </a:lnTo>
                    <a:lnTo>
                      <a:pt x="2074" y="1916"/>
                    </a:lnTo>
                    <a:lnTo>
                      <a:pt x="2139" y="1825"/>
                    </a:lnTo>
                    <a:lnTo>
                      <a:pt x="2205" y="1733"/>
                    </a:lnTo>
                    <a:lnTo>
                      <a:pt x="2244" y="1628"/>
                    </a:lnTo>
                    <a:lnTo>
                      <a:pt x="2283" y="1523"/>
                    </a:lnTo>
                    <a:lnTo>
                      <a:pt x="2323" y="1405"/>
                    </a:lnTo>
                    <a:lnTo>
                      <a:pt x="2336" y="1287"/>
                    </a:lnTo>
                    <a:lnTo>
                      <a:pt x="2349" y="1169"/>
                    </a:lnTo>
                    <a:lnTo>
                      <a:pt x="2336" y="1050"/>
                    </a:lnTo>
                    <a:lnTo>
                      <a:pt x="2323" y="932"/>
                    </a:lnTo>
                    <a:lnTo>
                      <a:pt x="2283" y="827"/>
                    </a:lnTo>
                    <a:lnTo>
                      <a:pt x="2244" y="709"/>
                    </a:lnTo>
                    <a:lnTo>
                      <a:pt x="2205" y="618"/>
                    </a:lnTo>
                    <a:lnTo>
                      <a:pt x="2139" y="513"/>
                    </a:lnTo>
                    <a:lnTo>
                      <a:pt x="2074" y="421"/>
                    </a:lnTo>
                    <a:lnTo>
                      <a:pt x="1995" y="342"/>
                    </a:lnTo>
                    <a:lnTo>
                      <a:pt x="1916" y="263"/>
                    </a:lnTo>
                    <a:lnTo>
                      <a:pt x="1824" y="198"/>
                    </a:lnTo>
                    <a:lnTo>
                      <a:pt x="1732" y="145"/>
                    </a:lnTo>
                    <a:lnTo>
                      <a:pt x="1628" y="93"/>
                    </a:lnTo>
                    <a:lnTo>
                      <a:pt x="1523" y="53"/>
                    </a:lnTo>
                    <a:lnTo>
                      <a:pt x="1405" y="27"/>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5"/>
              <p:cNvSpPr/>
              <p:nvPr/>
            </p:nvSpPr>
            <p:spPr>
              <a:xfrm>
                <a:off x="3190311" y="2418996"/>
                <a:ext cx="207951" cy="36744"/>
              </a:xfrm>
              <a:custGeom>
                <a:avLst/>
                <a:gdLst/>
                <a:ahLst/>
                <a:cxnLst/>
                <a:rect l="l" t="t" r="r" b="b"/>
                <a:pathLst>
                  <a:path w="11585" h="2047" extrusionOk="0">
                    <a:moveTo>
                      <a:pt x="0" y="0"/>
                    </a:moveTo>
                    <a:lnTo>
                      <a:pt x="0" y="2047"/>
                    </a:lnTo>
                    <a:lnTo>
                      <a:pt x="11584" y="2047"/>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5"/>
              <p:cNvSpPr/>
              <p:nvPr/>
            </p:nvSpPr>
            <p:spPr>
              <a:xfrm>
                <a:off x="3126248" y="2503056"/>
                <a:ext cx="42183" cy="42183"/>
              </a:xfrm>
              <a:custGeom>
                <a:avLst/>
                <a:gdLst/>
                <a:ahLst/>
                <a:cxnLst/>
                <a:rect l="l" t="t" r="r" b="b"/>
                <a:pathLst>
                  <a:path w="2350" h="2350" extrusionOk="0">
                    <a:moveTo>
                      <a:pt x="1168" y="1"/>
                    </a:moveTo>
                    <a:lnTo>
                      <a:pt x="1050" y="14"/>
                    </a:lnTo>
                    <a:lnTo>
                      <a:pt x="932" y="27"/>
                    </a:lnTo>
                    <a:lnTo>
                      <a:pt x="814" y="53"/>
                    </a:lnTo>
                    <a:lnTo>
                      <a:pt x="709" y="93"/>
                    </a:lnTo>
                    <a:lnTo>
                      <a:pt x="604" y="145"/>
                    </a:lnTo>
                    <a:lnTo>
                      <a:pt x="512" y="211"/>
                    </a:lnTo>
                    <a:lnTo>
                      <a:pt x="421" y="276"/>
                    </a:lnTo>
                    <a:lnTo>
                      <a:pt x="342" y="342"/>
                    </a:lnTo>
                    <a:lnTo>
                      <a:pt x="263" y="434"/>
                    </a:lnTo>
                    <a:lnTo>
                      <a:pt x="198" y="526"/>
                    </a:lnTo>
                    <a:lnTo>
                      <a:pt x="132" y="617"/>
                    </a:lnTo>
                    <a:lnTo>
                      <a:pt x="93" y="722"/>
                    </a:lnTo>
                    <a:lnTo>
                      <a:pt x="53" y="827"/>
                    </a:lnTo>
                    <a:lnTo>
                      <a:pt x="14" y="945"/>
                    </a:lnTo>
                    <a:lnTo>
                      <a:pt x="1" y="1063"/>
                    </a:lnTo>
                    <a:lnTo>
                      <a:pt x="1" y="1181"/>
                    </a:lnTo>
                    <a:lnTo>
                      <a:pt x="1" y="1300"/>
                    </a:lnTo>
                    <a:lnTo>
                      <a:pt x="14" y="1418"/>
                    </a:lnTo>
                    <a:lnTo>
                      <a:pt x="53" y="1523"/>
                    </a:lnTo>
                    <a:lnTo>
                      <a:pt x="93" y="1641"/>
                    </a:lnTo>
                    <a:lnTo>
                      <a:pt x="132" y="1732"/>
                    </a:lnTo>
                    <a:lnTo>
                      <a:pt x="198" y="1837"/>
                    </a:lnTo>
                    <a:lnTo>
                      <a:pt x="263" y="1929"/>
                    </a:lnTo>
                    <a:lnTo>
                      <a:pt x="342" y="2008"/>
                    </a:lnTo>
                    <a:lnTo>
                      <a:pt x="421" y="2087"/>
                    </a:lnTo>
                    <a:lnTo>
                      <a:pt x="512" y="2152"/>
                    </a:lnTo>
                    <a:lnTo>
                      <a:pt x="604" y="2205"/>
                    </a:lnTo>
                    <a:lnTo>
                      <a:pt x="709" y="2257"/>
                    </a:lnTo>
                    <a:lnTo>
                      <a:pt x="814" y="2297"/>
                    </a:lnTo>
                    <a:lnTo>
                      <a:pt x="932" y="2323"/>
                    </a:lnTo>
                    <a:lnTo>
                      <a:pt x="1050" y="2349"/>
                    </a:lnTo>
                    <a:lnTo>
                      <a:pt x="1286" y="2349"/>
                    </a:lnTo>
                    <a:lnTo>
                      <a:pt x="1405" y="2323"/>
                    </a:lnTo>
                    <a:lnTo>
                      <a:pt x="1523" y="2297"/>
                    </a:lnTo>
                    <a:lnTo>
                      <a:pt x="1628" y="2257"/>
                    </a:lnTo>
                    <a:lnTo>
                      <a:pt x="1732" y="2205"/>
                    </a:lnTo>
                    <a:lnTo>
                      <a:pt x="1824" y="2152"/>
                    </a:lnTo>
                    <a:lnTo>
                      <a:pt x="1916" y="2087"/>
                    </a:lnTo>
                    <a:lnTo>
                      <a:pt x="1995" y="2008"/>
                    </a:lnTo>
                    <a:lnTo>
                      <a:pt x="2074" y="1929"/>
                    </a:lnTo>
                    <a:lnTo>
                      <a:pt x="2139" y="1837"/>
                    </a:lnTo>
                    <a:lnTo>
                      <a:pt x="2205" y="1732"/>
                    </a:lnTo>
                    <a:lnTo>
                      <a:pt x="2244" y="1641"/>
                    </a:lnTo>
                    <a:lnTo>
                      <a:pt x="2283" y="1523"/>
                    </a:lnTo>
                    <a:lnTo>
                      <a:pt x="2323" y="1418"/>
                    </a:lnTo>
                    <a:lnTo>
                      <a:pt x="2336" y="1300"/>
                    </a:lnTo>
                    <a:lnTo>
                      <a:pt x="2349" y="1181"/>
                    </a:lnTo>
                    <a:lnTo>
                      <a:pt x="2336" y="1063"/>
                    </a:lnTo>
                    <a:lnTo>
                      <a:pt x="2323" y="945"/>
                    </a:lnTo>
                    <a:lnTo>
                      <a:pt x="2283" y="827"/>
                    </a:lnTo>
                    <a:lnTo>
                      <a:pt x="2244" y="722"/>
                    </a:lnTo>
                    <a:lnTo>
                      <a:pt x="2205" y="617"/>
                    </a:lnTo>
                    <a:lnTo>
                      <a:pt x="2139" y="526"/>
                    </a:lnTo>
                    <a:lnTo>
                      <a:pt x="2074" y="434"/>
                    </a:lnTo>
                    <a:lnTo>
                      <a:pt x="1995" y="342"/>
                    </a:lnTo>
                    <a:lnTo>
                      <a:pt x="1916" y="276"/>
                    </a:lnTo>
                    <a:lnTo>
                      <a:pt x="1824" y="211"/>
                    </a:lnTo>
                    <a:lnTo>
                      <a:pt x="1732" y="145"/>
                    </a:lnTo>
                    <a:lnTo>
                      <a:pt x="1628" y="93"/>
                    </a:lnTo>
                    <a:lnTo>
                      <a:pt x="1523" y="53"/>
                    </a:lnTo>
                    <a:lnTo>
                      <a:pt x="1405" y="27"/>
                    </a:lnTo>
                    <a:lnTo>
                      <a:pt x="1286" y="14"/>
                    </a:lnTo>
                    <a:lnTo>
                      <a:pt x="1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5"/>
              <p:cNvSpPr/>
              <p:nvPr/>
            </p:nvSpPr>
            <p:spPr>
              <a:xfrm>
                <a:off x="3190311" y="2505659"/>
                <a:ext cx="207951" cy="36977"/>
              </a:xfrm>
              <a:custGeom>
                <a:avLst/>
                <a:gdLst/>
                <a:ahLst/>
                <a:cxnLst/>
                <a:rect l="l" t="t" r="r" b="b"/>
                <a:pathLst>
                  <a:path w="11585" h="2060" extrusionOk="0">
                    <a:moveTo>
                      <a:pt x="0" y="0"/>
                    </a:moveTo>
                    <a:lnTo>
                      <a:pt x="0" y="2060"/>
                    </a:lnTo>
                    <a:lnTo>
                      <a:pt x="11584" y="2060"/>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5"/>
              <p:cNvSpPr/>
              <p:nvPr/>
            </p:nvSpPr>
            <p:spPr>
              <a:xfrm>
                <a:off x="3126248" y="2646710"/>
                <a:ext cx="42183" cy="42165"/>
              </a:xfrm>
              <a:custGeom>
                <a:avLst/>
                <a:gdLst/>
                <a:ahLst/>
                <a:cxnLst/>
                <a:rect l="l" t="t" r="r" b="b"/>
                <a:pathLst>
                  <a:path w="2350" h="2349" extrusionOk="0">
                    <a:moveTo>
                      <a:pt x="1050" y="0"/>
                    </a:move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04"/>
                    </a:lnTo>
                    <a:lnTo>
                      <a:pt x="53" y="1522"/>
                    </a:lnTo>
                    <a:lnTo>
                      <a:pt x="93" y="1627"/>
                    </a:lnTo>
                    <a:lnTo>
                      <a:pt x="132" y="1732"/>
                    </a:lnTo>
                    <a:lnTo>
                      <a:pt x="198" y="1824"/>
                    </a:lnTo>
                    <a:lnTo>
                      <a:pt x="263" y="1916"/>
                    </a:lnTo>
                    <a:lnTo>
                      <a:pt x="342" y="2008"/>
                    </a:lnTo>
                    <a:lnTo>
                      <a:pt x="421" y="2073"/>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73"/>
                    </a:lnTo>
                    <a:lnTo>
                      <a:pt x="1995" y="2008"/>
                    </a:lnTo>
                    <a:lnTo>
                      <a:pt x="2074" y="1916"/>
                    </a:lnTo>
                    <a:lnTo>
                      <a:pt x="2139" y="1824"/>
                    </a:lnTo>
                    <a:lnTo>
                      <a:pt x="2205" y="1732"/>
                    </a:lnTo>
                    <a:lnTo>
                      <a:pt x="2244" y="1627"/>
                    </a:lnTo>
                    <a:lnTo>
                      <a:pt x="2283" y="1522"/>
                    </a:lnTo>
                    <a:lnTo>
                      <a:pt x="2323" y="1404"/>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5"/>
              <p:cNvSpPr/>
              <p:nvPr/>
            </p:nvSpPr>
            <p:spPr>
              <a:xfrm>
                <a:off x="3190311" y="2649295"/>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5"/>
              <p:cNvSpPr/>
              <p:nvPr/>
            </p:nvSpPr>
            <p:spPr>
              <a:xfrm>
                <a:off x="3126248" y="2733373"/>
                <a:ext cx="42183" cy="42165"/>
              </a:xfrm>
              <a:custGeom>
                <a:avLst/>
                <a:gdLst/>
                <a:ahLst/>
                <a:cxnLst/>
                <a:rect l="l" t="t" r="r" b="b"/>
                <a:pathLst>
                  <a:path w="2350" h="2349" extrusionOk="0">
                    <a:moveTo>
                      <a:pt x="1168" y="0"/>
                    </a:moveTo>
                    <a:lnTo>
                      <a:pt x="1050" y="13"/>
                    </a:lnTo>
                    <a:lnTo>
                      <a:pt x="932" y="26"/>
                    </a:lnTo>
                    <a:lnTo>
                      <a:pt x="814" y="66"/>
                    </a:lnTo>
                    <a:lnTo>
                      <a:pt x="709" y="105"/>
                    </a:lnTo>
                    <a:lnTo>
                      <a:pt x="604" y="144"/>
                    </a:lnTo>
                    <a:lnTo>
                      <a:pt x="512" y="210"/>
                    </a:lnTo>
                    <a:lnTo>
                      <a:pt x="421" y="276"/>
                    </a:lnTo>
                    <a:lnTo>
                      <a:pt x="342" y="354"/>
                    </a:lnTo>
                    <a:lnTo>
                      <a:pt x="263" y="433"/>
                    </a:lnTo>
                    <a:lnTo>
                      <a:pt x="198" y="525"/>
                    </a:lnTo>
                    <a:lnTo>
                      <a:pt x="132" y="617"/>
                    </a:lnTo>
                    <a:lnTo>
                      <a:pt x="93" y="722"/>
                    </a:lnTo>
                    <a:lnTo>
                      <a:pt x="53" y="827"/>
                    </a:lnTo>
                    <a:lnTo>
                      <a:pt x="14" y="945"/>
                    </a:lnTo>
                    <a:lnTo>
                      <a:pt x="1" y="1063"/>
                    </a:lnTo>
                    <a:lnTo>
                      <a:pt x="1" y="1181"/>
                    </a:lnTo>
                    <a:lnTo>
                      <a:pt x="1" y="1299"/>
                    </a:lnTo>
                    <a:lnTo>
                      <a:pt x="14" y="1417"/>
                    </a:lnTo>
                    <a:lnTo>
                      <a:pt x="53" y="1535"/>
                    </a:lnTo>
                    <a:lnTo>
                      <a:pt x="93" y="1640"/>
                    </a:lnTo>
                    <a:lnTo>
                      <a:pt x="132" y="1745"/>
                    </a:lnTo>
                    <a:lnTo>
                      <a:pt x="198" y="1837"/>
                    </a:lnTo>
                    <a:lnTo>
                      <a:pt x="263" y="1929"/>
                    </a:lnTo>
                    <a:lnTo>
                      <a:pt x="342" y="2007"/>
                    </a:lnTo>
                    <a:lnTo>
                      <a:pt x="421" y="2086"/>
                    </a:lnTo>
                    <a:lnTo>
                      <a:pt x="512" y="2152"/>
                    </a:lnTo>
                    <a:lnTo>
                      <a:pt x="604" y="2217"/>
                    </a:lnTo>
                    <a:lnTo>
                      <a:pt x="709" y="2257"/>
                    </a:lnTo>
                    <a:lnTo>
                      <a:pt x="814" y="2296"/>
                    </a:lnTo>
                    <a:lnTo>
                      <a:pt x="932" y="2335"/>
                    </a:lnTo>
                    <a:lnTo>
                      <a:pt x="1050" y="2348"/>
                    </a:lnTo>
                    <a:lnTo>
                      <a:pt x="1286" y="2348"/>
                    </a:lnTo>
                    <a:lnTo>
                      <a:pt x="1405" y="2335"/>
                    </a:lnTo>
                    <a:lnTo>
                      <a:pt x="1523" y="2296"/>
                    </a:lnTo>
                    <a:lnTo>
                      <a:pt x="1628" y="2257"/>
                    </a:lnTo>
                    <a:lnTo>
                      <a:pt x="1732" y="2217"/>
                    </a:lnTo>
                    <a:lnTo>
                      <a:pt x="1824" y="2152"/>
                    </a:lnTo>
                    <a:lnTo>
                      <a:pt x="1916" y="2086"/>
                    </a:lnTo>
                    <a:lnTo>
                      <a:pt x="1995" y="2007"/>
                    </a:lnTo>
                    <a:lnTo>
                      <a:pt x="2074" y="1929"/>
                    </a:lnTo>
                    <a:lnTo>
                      <a:pt x="2139" y="1837"/>
                    </a:lnTo>
                    <a:lnTo>
                      <a:pt x="2205" y="1745"/>
                    </a:lnTo>
                    <a:lnTo>
                      <a:pt x="2244" y="1640"/>
                    </a:lnTo>
                    <a:lnTo>
                      <a:pt x="2283" y="1535"/>
                    </a:lnTo>
                    <a:lnTo>
                      <a:pt x="2323" y="1417"/>
                    </a:lnTo>
                    <a:lnTo>
                      <a:pt x="2336" y="1299"/>
                    </a:lnTo>
                    <a:lnTo>
                      <a:pt x="2349" y="1181"/>
                    </a:lnTo>
                    <a:lnTo>
                      <a:pt x="2336" y="1063"/>
                    </a:lnTo>
                    <a:lnTo>
                      <a:pt x="2323" y="945"/>
                    </a:lnTo>
                    <a:lnTo>
                      <a:pt x="2283" y="827"/>
                    </a:lnTo>
                    <a:lnTo>
                      <a:pt x="2244" y="722"/>
                    </a:lnTo>
                    <a:lnTo>
                      <a:pt x="2205" y="617"/>
                    </a:lnTo>
                    <a:lnTo>
                      <a:pt x="2139" y="525"/>
                    </a:lnTo>
                    <a:lnTo>
                      <a:pt x="2074" y="433"/>
                    </a:lnTo>
                    <a:lnTo>
                      <a:pt x="1995" y="354"/>
                    </a:lnTo>
                    <a:lnTo>
                      <a:pt x="1916" y="276"/>
                    </a:lnTo>
                    <a:lnTo>
                      <a:pt x="1824" y="210"/>
                    </a:lnTo>
                    <a:lnTo>
                      <a:pt x="1732" y="144"/>
                    </a:lnTo>
                    <a:lnTo>
                      <a:pt x="1628" y="105"/>
                    </a:lnTo>
                    <a:lnTo>
                      <a:pt x="1523" y="66"/>
                    </a:lnTo>
                    <a:lnTo>
                      <a:pt x="1405" y="26"/>
                    </a:lnTo>
                    <a:lnTo>
                      <a:pt x="1286" y="13"/>
                    </a:ln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5"/>
              <p:cNvSpPr/>
              <p:nvPr/>
            </p:nvSpPr>
            <p:spPr>
              <a:xfrm>
                <a:off x="3190311" y="2736191"/>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5"/>
              <p:cNvSpPr/>
              <p:nvPr/>
            </p:nvSpPr>
            <p:spPr>
              <a:xfrm>
                <a:off x="3076562" y="2367193"/>
                <a:ext cx="371386" cy="18"/>
              </a:xfrm>
              <a:custGeom>
                <a:avLst/>
                <a:gdLst/>
                <a:ahLst/>
                <a:cxnLst/>
                <a:rect l="l" t="t" r="r" b="b"/>
                <a:pathLst>
                  <a:path w="20690" h="1" fill="none" extrusionOk="0">
                    <a:moveTo>
                      <a:pt x="1" y="0"/>
                    </a:moveTo>
                    <a:lnTo>
                      <a:pt x="20689" y="0"/>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5"/>
              <p:cNvSpPr/>
              <p:nvPr/>
            </p:nvSpPr>
            <p:spPr>
              <a:xfrm>
                <a:off x="3076562" y="259607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5"/>
              <p:cNvSpPr/>
              <p:nvPr/>
            </p:nvSpPr>
            <p:spPr>
              <a:xfrm>
                <a:off x="3076562" y="281366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5"/>
              <p:cNvSpPr/>
              <p:nvPr/>
            </p:nvSpPr>
            <p:spPr>
              <a:xfrm>
                <a:off x="3128133" y="2857461"/>
                <a:ext cx="134248" cy="36995"/>
              </a:xfrm>
              <a:custGeom>
                <a:avLst/>
                <a:gdLst/>
                <a:ahLst/>
                <a:cxnLst/>
                <a:rect l="l" t="t" r="r" b="b"/>
                <a:pathLst>
                  <a:path w="7479" h="2061" extrusionOk="0">
                    <a:moveTo>
                      <a:pt x="1" y="1"/>
                    </a:moveTo>
                    <a:lnTo>
                      <a:pt x="1" y="2061"/>
                    </a:lnTo>
                    <a:lnTo>
                      <a:pt x="7479" y="2061"/>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5"/>
              <p:cNvSpPr/>
              <p:nvPr/>
            </p:nvSpPr>
            <p:spPr>
              <a:xfrm>
                <a:off x="3128133" y="2922691"/>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5"/>
              <p:cNvSpPr/>
              <p:nvPr/>
            </p:nvSpPr>
            <p:spPr>
              <a:xfrm>
                <a:off x="3128133" y="2987688"/>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5"/>
              <p:cNvSpPr/>
              <p:nvPr/>
            </p:nvSpPr>
            <p:spPr>
              <a:xfrm>
                <a:off x="3128133" y="3052685"/>
                <a:ext cx="134248" cy="36995"/>
              </a:xfrm>
              <a:custGeom>
                <a:avLst/>
                <a:gdLst/>
                <a:ahLst/>
                <a:cxnLst/>
                <a:rect l="l" t="t" r="r" b="b"/>
                <a:pathLst>
                  <a:path w="7479" h="2061" extrusionOk="0">
                    <a:moveTo>
                      <a:pt x="1" y="1"/>
                    </a:moveTo>
                    <a:lnTo>
                      <a:pt x="1" y="2060"/>
                    </a:lnTo>
                    <a:lnTo>
                      <a:pt x="7479" y="2060"/>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5"/>
              <p:cNvSpPr/>
              <p:nvPr/>
            </p:nvSpPr>
            <p:spPr>
              <a:xfrm>
                <a:off x="3128133" y="3117916"/>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5"/>
              <p:cNvSpPr/>
              <p:nvPr/>
            </p:nvSpPr>
            <p:spPr>
              <a:xfrm>
                <a:off x="3128133" y="3182913"/>
                <a:ext cx="134248" cy="36744"/>
              </a:xfrm>
              <a:custGeom>
                <a:avLst/>
                <a:gdLst/>
                <a:ahLst/>
                <a:cxnLst/>
                <a:rect l="l" t="t" r="r" b="b"/>
                <a:pathLst>
                  <a:path w="7479" h="2047" extrusionOk="0">
                    <a:moveTo>
                      <a:pt x="1" y="0"/>
                    </a:moveTo>
                    <a:lnTo>
                      <a:pt x="1" y="2047"/>
                    </a:lnTo>
                    <a:lnTo>
                      <a:pt x="7479" y="2047"/>
                    </a:lnTo>
                    <a:lnTo>
                      <a:pt x="74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45"/>
            <p:cNvGrpSpPr/>
            <p:nvPr/>
          </p:nvGrpSpPr>
          <p:grpSpPr>
            <a:xfrm>
              <a:off x="4962121" y="2452285"/>
              <a:ext cx="1066388" cy="666717"/>
              <a:chOff x="5097171" y="2413221"/>
              <a:chExt cx="931587" cy="582388"/>
            </a:xfrm>
          </p:grpSpPr>
          <p:sp>
            <p:nvSpPr>
              <p:cNvPr id="2394" name="Google Shape;2394;p45"/>
              <p:cNvSpPr/>
              <p:nvPr/>
            </p:nvSpPr>
            <p:spPr>
              <a:xfrm>
                <a:off x="5097171" y="2465743"/>
                <a:ext cx="931587" cy="529866"/>
              </a:xfrm>
              <a:custGeom>
                <a:avLst/>
                <a:gdLst/>
                <a:ahLst/>
                <a:cxnLst/>
                <a:rect l="l" t="t" r="r" b="b"/>
                <a:pathLst>
                  <a:path w="51899" h="29519" extrusionOk="0">
                    <a:moveTo>
                      <a:pt x="0" y="1"/>
                    </a:moveTo>
                    <a:lnTo>
                      <a:pt x="0" y="29518"/>
                    </a:lnTo>
                    <a:lnTo>
                      <a:pt x="51899" y="29518"/>
                    </a:lnTo>
                    <a:lnTo>
                      <a:pt x="518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5"/>
              <p:cNvSpPr/>
              <p:nvPr/>
            </p:nvSpPr>
            <p:spPr>
              <a:xfrm>
                <a:off x="5097171" y="2465743"/>
                <a:ext cx="931587" cy="529866"/>
              </a:xfrm>
              <a:custGeom>
                <a:avLst/>
                <a:gdLst/>
                <a:ahLst/>
                <a:cxnLst/>
                <a:rect l="l" t="t" r="r" b="b"/>
                <a:pathLst>
                  <a:path w="51899" h="29519" fill="none" extrusionOk="0">
                    <a:moveTo>
                      <a:pt x="51899" y="29518"/>
                    </a:moveTo>
                    <a:lnTo>
                      <a:pt x="0" y="29518"/>
                    </a:lnTo>
                    <a:lnTo>
                      <a:pt x="0" y="1"/>
                    </a:lnTo>
                    <a:lnTo>
                      <a:pt x="51899" y="1"/>
                    </a:lnTo>
                    <a:lnTo>
                      <a:pt x="51899" y="29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5"/>
              <p:cNvSpPr/>
              <p:nvPr/>
            </p:nvSpPr>
            <p:spPr>
              <a:xfrm>
                <a:off x="5097171" y="2865364"/>
                <a:ext cx="931587" cy="130245"/>
              </a:xfrm>
              <a:custGeom>
                <a:avLst/>
                <a:gdLst/>
                <a:ahLst/>
                <a:cxnLst/>
                <a:rect l="l" t="t" r="r" b="b"/>
                <a:pathLst>
                  <a:path w="51899" h="7256" extrusionOk="0">
                    <a:moveTo>
                      <a:pt x="0" y="0"/>
                    </a:moveTo>
                    <a:lnTo>
                      <a:pt x="0" y="7255"/>
                    </a:lnTo>
                    <a:lnTo>
                      <a:pt x="51899" y="7255"/>
                    </a:lnTo>
                    <a:lnTo>
                      <a:pt x="518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5"/>
              <p:cNvSpPr/>
              <p:nvPr/>
            </p:nvSpPr>
            <p:spPr>
              <a:xfrm>
                <a:off x="5125658" y="2917885"/>
                <a:ext cx="745338" cy="24968"/>
              </a:xfrm>
              <a:custGeom>
                <a:avLst/>
                <a:gdLst/>
                <a:ahLst/>
                <a:cxnLst/>
                <a:rect l="l" t="t" r="r" b="b"/>
                <a:pathLst>
                  <a:path w="41523" h="1391" extrusionOk="0">
                    <a:moveTo>
                      <a:pt x="1" y="0"/>
                    </a:moveTo>
                    <a:lnTo>
                      <a:pt x="1" y="1391"/>
                    </a:lnTo>
                    <a:lnTo>
                      <a:pt x="41522" y="1391"/>
                    </a:lnTo>
                    <a:lnTo>
                      <a:pt x="41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5"/>
              <p:cNvSpPr/>
              <p:nvPr/>
            </p:nvSpPr>
            <p:spPr>
              <a:xfrm>
                <a:off x="5125658" y="2917885"/>
                <a:ext cx="372552" cy="24968"/>
              </a:xfrm>
              <a:custGeom>
                <a:avLst/>
                <a:gdLst/>
                <a:ahLst/>
                <a:cxnLst/>
                <a:rect l="l" t="t" r="r" b="b"/>
                <a:pathLst>
                  <a:path w="20755" h="1391" extrusionOk="0">
                    <a:moveTo>
                      <a:pt x="1" y="0"/>
                    </a:moveTo>
                    <a:lnTo>
                      <a:pt x="1" y="1391"/>
                    </a:lnTo>
                    <a:lnTo>
                      <a:pt x="20755" y="1391"/>
                    </a:lnTo>
                    <a:lnTo>
                      <a:pt x="207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5"/>
              <p:cNvSpPr/>
              <p:nvPr/>
            </p:nvSpPr>
            <p:spPr>
              <a:xfrm>
                <a:off x="5956689" y="2917885"/>
                <a:ext cx="11093" cy="6139"/>
              </a:xfrm>
              <a:custGeom>
                <a:avLst/>
                <a:gdLst/>
                <a:ahLst/>
                <a:cxnLst/>
                <a:rect l="l" t="t" r="r" b="b"/>
                <a:pathLst>
                  <a:path w="618" h="342" extrusionOk="0">
                    <a:moveTo>
                      <a:pt x="1" y="0"/>
                    </a:moveTo>
                    <a:lnTo>
                      <a:pt x="1" y="341"/>
                    </a:lnTo>
                    <a:lnTo>
                      <a:pt x="171" y="341"/>
                    </a:lnTo>
                    <a:lnTo>
                      <a:pt x="171" y="184"/>
                    </a:lnTo>
                    <a:lnTo>
                      <a:pt x="617" y="184"/>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5"/>
              <p:cNvSpPr/>
              <p:nvPr/>
            </p:nvSpPr>
            <p:spPr>
              <a:xfrm>
                <a:off x="5989196" y="2917885"/>
                <a:ext cx="11075" cy="6139"/>
              </a:xfrm>
              <a:custGeom>
                <a:avLst/>
                <a:gdLst/>
                <a:ahLst/>
                <a:cxnLst/>
                <a:rect l="l" t="t" r="r" b="b"/>
                <a:pathLst>
                  <a:path w="617" h="342" extrusionOk="0">
                    <a:moveTo>
                      <a:pt x="0" y="0"/>
                    </a:moveTo>
                    <a:lnTo>
                      <a:pt x="0" y="184"/>
                    </a:lnTo>
                    <a:lnTo>
                      <a:pt x="446" y="184"/>
                    </a:lnTo>
                    <a:lnTo>
                      <a:pt x="446" y="341"/>
                    </a:lnTo>
                    <a:lnTo>
                      <a:pt x="617" y="341"/>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5"/>
              <p:cNvSpPr/>
              <p:nvPr/>
            </p:nvSpPr>
            <p:spPr>
              <a:xfrm>
                <a:off x="5989196" y="2936948"/>
                <a:ext cx="11075" cy="5906"/>
              </a:xfrm>
              <a:custGeom>
                <a:avLst/>
                <a:gdLst/>
                <a:ahLst/>
                <a:cxnLst/>
                <a:rect l="l" t="t" r="r" b="b"/>
                <a:pathLst>
                  <a:path w="617" h="329" extrusionOk="0">
                    <a:moveTo>
                      <a:pt x="446" y="1"/>
                    </a:moveTo>
                    <a:lnTo>
                      <a:pt x="446" y="158"/>
                    </a:lnTo>
                    <a:lnTo>
                      <a:pt x="0" y="158"/>
                    </a:lnTo>
                    <a:lnTo>
                      <a:pt x="0" y="329"/>
                    </a:lnTo>
                    <a:lnTo>
                      <a:pt x="617" y="329"/>
                    </a:lnTo>
                    <a:lnTo>
                      <a:pt x="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5"/>
              <p:cNvSpPr/>
              <p:nvPr/>
            </p:nvSpPr>
            <p:spPr>
              <a:xfrm>
                <a:off x="5956689" y="2936948"/>
                <a:ext cx="11093" cy="5906"/>
              </a:xfrm>
              <a:custGeom>
                <a:avLst/>
                <a:gdLst/>
                <a:ahLst/>
                <a:cxnLst/>
                <a:rect l="l" t="t" r="r" b="b"/>
                <a:pathLst>
                  <a:path w="618" h="329" extrusionOk="0">
                    <a:moveTo>
                      <a:pt x="1" y="1"/>
                    </a:moveTo>
                    <a:lnTo>
                      <a:pt x="1" y="329"/>
                    </a:lnTo>
                    <a:lnTo>
                      <a:pt x="617" y="329"/>
                    </a:lnTo>
                    <a:lnTo>
                      <a:pt x="617" y="158"/>
                    </a:lnTo>
                    <a:lnTo>
                      <a:pt x="171" y="158"/>
                    </a:lnTo>
                    <a:lnTo>
                      <a:pt x="1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5"/>
              <p:cNvSpPr/>
              <p:nvPr/>
            </p:nvSpPr>
            <p:spPr>
              <a:xfrm>
                <a:off x="5890292" y="2917885"/>
                <a:ext cx="47101" cy="24968"/>
              </a:xfrm>
              <a:custGeom>
                <a:avLst/>
                <a:gdLst/>
                <a:ahLst/>
                <a:cxnLst/>
                <a:rect l="l" t="t" r="r" b="b"/>
                <a:pathLst>
                  <a:path w="2624" h="1391" extrusionOk="0">
                    <a:moveTo>
                      <a:pt x="0" y="0"/>
                    </a:moveTo>
                    <a:lnTo>
                      <a:pt x="0" y="1391"/>
                    </a:lnTo>
                    <a:lnTo>
                      <a:pt x="2624" y="1391"/>
                    </a:lnTo>
                    <a:lnTo>
                      <a:pt x="26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5"/>
              <p:cNvSpPr/>
              <p:nvPr/>
            </p:nvSpPr>
            <p:spPr>
              <a:xfrm>
                <a:off x="5907237" y="2922121"/>
                <a:ext cx="15796" cy="16729"/>
              </a:xfrm>
              <a:custGeom>
                <a:avLst/>
                <a:gdLst/>
                <a:ahLst/>
                <a:cxnLst/>
                <a:rect l="l" t="t" r="r" b="b"/>
                <a:pathLst>
                  <a:path w="880" h="932" extrusionOk="0">
                    <a:moveTo>
                      <a:pt x="1" y="0"/>
                    </a:moveTo>
                    <a:lnTo>
                      <a:pt x="1" y="459"/>
                    </a:lnTo>
                    <a:lnTo>
                      <a:pt x="1" y="932"/>
                    </a:lnTo>
                    <a:lnTo>
                      <a:pt x="447" y="695"/>
                    </a:lnTo>
                    <a:lnTo>
                      <a:pt x="880" y="459"/>
                    </a:lnTo>
                    <a:lnTo>
                      <a:pt x="447" y="22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5097171" y="2413221"/>
                <a:ext cx="931587" cy="52540"/>
              </a:xfrm>
              <a:custGeom>
                <a:avLst/>
                <a:gdLst/>
                <a:ahLst/>
                <a:cxnLst/>
                <a:rect l="l" t="t" r="r" b="b"/>
                <a:pathLst>
                  <a:path w="51899" h="2927" extrusionOk="0">
                    <a:moveTo>
                      <a:pt x="0" y="1"/>
                    </a:moveTo>
                    <a:lnTo>
                      <a:pt x="0" y="2927"/>
                    </a:lnTo>
                    <a:lnTo>
                      <a:pt x="51899" y="2927"/>
                    </a:lnTo>
                    <a:lnTo>
                      <a:pt x="51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5343966" y="2582777"/>
                <a:ext cx="438016" cy="207484"/>
              </a:xfrm>
              <a:custGeom>
                <a:avLst/>
                <a:gdLst/>
                <a:ahLst/>
                <a:cxnLst/>
                <a:rect l="l" t="t" r="r" b="b"/>
                <a:pathLst>
                  <a:path w="24402" h="11559" extrusionOk="0">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5"/>
              <p:cNvSpPr/>
              <p:nvPr/>
            </p:nvSpPr>
            <p:spPr>
              <a:xfrm>
                <a:off x="5343966" y="2582777"/>
                <a:ext cx="438016" cy="207484"/>
              </a:xfrm>
              <a:custGeom>
                <a:avLst/>
                <a:gdLst/>
                <a:ahLst/>
                <a:cxnLst/>
                <a:rect l="l" t="t" r="r" b="b"/>
                <a:pathLst>
                  <a:path w="24402" h="11559" fill="none" extrusionOk="0">
                    <a:moveTo>
                      <a:pt x="5720" y="1"/>
                    </a:moveTo>
                    <a:lnTo>
                      <a:pt x="5720" y="1"/>
                    </a:lnTo>
                    <a:lnTo>
                      <a:pt x="5982" y="1"/>
                    </a:lnTo>
                    <a:lnTo>
                      <a:pt x="6245" y="14"/>
                    </a:lnTo>
                    <a:lnTo>
                      <a:pt x="6507" y="53"/>
                    </a:lnTo>
                    <a:lnTo>
                      <a:pt x="6756" y="93"/>
                    </a:lnTo>
                    <a:lnTo>
                      <a:pt x="7019" y="145"/>
                    </a:lnTo>
                    <a:lnTo>
                      <a:pt x="7268" y="197"/>
                    </a:lnTo>
                    <a:lnTo>
                      <a:pt x="7504" y="276"/>
                    </a:lnTo>
                    <a:lnTo>
                      <a:pt x="7740" y="355"/>
                    </a:lnTo>
                    <a:lnTo>
                      <a:pt x="7976" y="460"/>
                    </a:lnTo>
                    <a:lnTo>
                      <a:pt x="8213" y="552"/>
                    </a:lnTo>
                    <a:lnTo>
                      <a:pt x="8436" y="670"/>
                    </a:lnTo>
                    <a:lnTo>
                      <a:pt x="8659" y="801"/>
                    </a:lnTo>
                    <a:lnTo>
                      <a:pt x="8868" y="932"/>
                    </a:lnTo>
                    <a:lnTo>
                      <a:pt x="9078" y="1063"/>
                    </a:lnTo>
                    <a:lnTo>
                      <a:pt x="9275" y="1221"/>
                    </a:lnTo>
                    <a:lnTo>
                      <a:pt x="9472" y="1378"/>
                    </a:lnTo>
                    <a:lnTo>
                      <a:pt x="9656" y="1549"/>
                    </a:lnTo>
                    <a:lnTo>
                      <a:pt x="9839" y="1719"/>
                    </a:lnTo>
                    <a:lnTo>
                      <a:pt x="10010" y="1903"/>
                    </a:lnTo>
                    <a:lnTo>
                      <a:pt x="10167" y="2087"/>
                    </a:lnTo>
                    <a:lnTo>
                      <a:pt x="10325" y="2283"/>
                    </a:lnTo>
                    <a:lnTo>
                      <a:pt x="10482" y="2493"/>
                    </a:lnTo>
                    <a:lnTo>
                      <a:pt x="10613" y="2703"/>
                    </a:lnTo>
                    <a:lnTo>
                      <a:pt x="10745" y="2913"/>
                    </a:lnTo>
                    <a:lnTo>
                      <a:pt x="10863" y="3136"/>
                    </a:lnTo>
                    <a:lnTo>
                      <a:pt x="10981" y="3372"/>
                    </a:lnTo>
                    <a:lnTo>
                      <a:pt x="11072" y="3595"/>
                    </a:lnTo>
                    <a:lnTo>
                      <a:pt x="11164" y="3845"/>
                    </a:lnTo>
                    <a:lnTo>
                      <a:pt x="11256" y="4081"/>
                    </a:lnTo>
                    <a:lnTo>
                      <a:pt x="11322" y="4330"/>
                    </a:lnTo>
                    <a:lnTo>
                      <a:pt x="11374" y="4579"/>
                    </a:lnTo>
                    <a:lnTo>
                      <a:pt x="11427" y="4842"/>
                    </a:lnTo>
                    <a:lnTo>
                      <a:pt x="11427" y="4842"/>
                    </a:lnTo>
                    <a:lnTo>
                      <a:pt x="11610" y="4789"/>
                    </a:lnTo>
                    <a:lnTo>
                      <a:pt x="11794" y="4763"/>
                    </a:lnTo>
                    <a:lnTo>
                      <a:pt x="11991" y="4750"/>
                    </a:lnTo>
                    <a:lnTo>
                      <a:pt x="12188" y="4737"/>
                    </a:lnTo>
                    <a:lnTo>
                      <a:pt x="12188" y="4737"/>
                    </a:lnTo>
                    <a:lnTo>
                      <a:pt x="12384" y="4750"/>
                    </a:lnTo>
                    <a:lnTo>
                      <a:pt x="12581" y="4763"/>
                    </a:lnTo>
                    <a:lnTo>
                      <a:pt x="12778" y="4789"/>
                    </a:lnTo>
                    <a:lnTo>
                      <a:pt x="12988" y="4842"/>
                    </a:lnTo>
                    <a:lnTo>
                      <a:pt x="12988" y="4842"/>
                    </a:lnTo>
                    <a:lnTo>
                      <a:pt x="13040" y="4579"/>
                    </a:lnTo>
                    <a:lnTo>
                      <a:pt x="13093" y="4330"/>
                    </a:lnTo>
                    <a:lnTo>
                      <a:pt x="13172" y="4081"/>
                    </a:lnTo>
                    <a:lnTo>
                      <a:pt x="13250" y="3845"/>
                    </a:lnTo>
                    <a:lnTo>
                      <a:pt x="13342" y="3608"/>
                    </a:lnTo>
                    <a:lnTo>
                      <a:pt x="13434" y="3385"/>
                    </a:lnTo>
                    <a:lnTo>
                      <a:pt x="13552" y="3162"/>
                    </a:lnTo>
                    <a:lnTo>
                      <a:pt x="13670" y="2939"/>
                    </a:lnTo>
                    <a:lnTo>
                      <a:pt x="13801" y="2729"/>
                    </a:lnTo>
                    <a:lnTo>
                      <a:pt x="13932" y="2520"/>
                    </a:lnTo>
                    <a:lnTo>
                      <a:pt x="14077" y="2323"/>
                    </a:lnTo>
                    <a:lnTo>
                      <a:pt x="14234" y="2126"/>
                    </a:lnTo>
                    <a:lnTo>
                      <a:pt x="14392" y="1942"/>
                    </a:lnTo>
                    <a:lnTo>
                      <a:pt x="14562" y="1759"/>
                    </a:lnTo>
                    <a:lnTo>
                      <a:pt x="14746" y="1588"/>
                    </a:lnTo>
                    <a:lnTo>
                      <a:pt x="14929" y="1431"/>
                    </a:lnTo>
                    <a:lnTo>
                      <a:pt x="15113" y="1273"/>
                    </a:lnTo>
                    <a:lnTo>
                      <a:pt x="15310" y="1129"/>
                    </a:lnTo>
                    <a:lnTo>
                      <a:pt x="15520" y="985"/>
                    </a:lnTo>
                    <a:lnTo>
                      <a:pt x="15730" y="853"/>
                    </a:lnTo>
                    <a:lnTo>
                      <a:pt x="15940" y="735"/>
                    </a:lnTo>
                    <a:lnTo>
                      <a:pt x="16163" y="617"/>
                    </a:lnTo>
                    <a:lnTo>
                      <a:pt x="16399" y="525"/>
                    </a:lnTo>
                    <a:lnTo>
                      <a:pt x="16622" y="420"/>
                    </a:lnTo>
                    <a:lnTo>
                      <a:pt x="16858" y="342"/>
                    </a:lnTo>
                    <a:lnTo>
                      <a:pt x="17107" y="276"/>
                    </a:lnTo>
                    <a:lnTo>
                      <a:pt x="17343" y="211"/>
                    </a:lnTo>
                    <a:lnTo>
                      <a:pt x="17593" y="158"/>
                    </a:lnTo>
                    <a:lnTo>
                      <a:pt x="17855" y="119"/>
                    </a:lnTo>
                    <a:lnTo>
                      <a:pt x="18104" y="79"/>
                    </a:lnTo>
                    <a:lnTo>
                      <a:pt x="18367" y="66"/>
                    </a:lnTo>
                    <a:lnTo>
                      <a:pt x="18629" y="53"/>
                    </a:lnTo>
                    <a:lnTo>
                      <a:pt x="18629" y="53"/>
                    </a:lnTo>
                    <a:lnTo>
                      <a:pt x="18918" y="66"/>
                    </a:lnTo>
                    <a:lnTo>
                      <a:pt x="19219" y="93"/>
                    </a:lnTo>
                    <a:lnTo>
                      <a:pt x="19508" y="119"/>
                    </a:lnTo>
                    <a:lnTo>
                      <a:pt x="19783" y="171"/>
                    </a:lnTo>
                    <a:lnTo>
                      <a:pt x="20059" y="237"/>
                    </a:lnTo>
                    <a:lnTo>
                      <a:pt x="20334" y="316"/>
                    </a:lnTo>
                    <a:lnTo>
                      <a:pt x="20610" y="394"/>
                    </a:lnTo>
                    <a:lnTo>
                      <a:pt x="20859" y="499"/>
                    </a:lnTo>
                    <a:lnTo>
                      <a:pt x="21122" y="617"/>
                    </a:lnTo>
                    <a:lnTo>
                      <a:pt x="21371" y="735"/>
                    </a:lnTo>
                    <a:lnTo>
                      <a:pt x="21607" y="880"/>
                    </a:lnTo>
                    <a:lnTo>
                      <a:pt x="21843" y="1024"/>
                    </a:lnTo>
                    <a:lnTo>
                      <a:pt x="22066" y="1181"/>
                    </a:lnTo>
                    <a:lnTo>
                      <a:pt x="22289" y="1352"/>
                    </a:lnTo>
                    <a:lnTo>
                      <a:pt x="22499" y="1536"/>
                    </a:lnTo>
                    <a:lnTo>
                      <a:pt x="22696" y="1732"/>
                    </a:lnTo>
                    <a:lnTo>
                      <a:pt x="22893" y="1929"/>
                    </a:lnTo>
                    <a:lnTo>
                      <a:pt x="23076" y="2139"/>
                    </a:lnTo>
                    <a:lnTo>
                      <a:pt x="23247" y="2349"/>
                    </a:lnTo>
                    <a:lnTo>
                      <a:pt x="23404" y="2572"/>
                    </a:lnTo>
                    <a:lnTo>
                      <a:pt x="23562" y="2808"/>
                    </a:lnTo>
                    <a:lnTo>
                      <a:pt x="23693" y="3044"/>
                    </a:lnTo>
                    <a:lnTo>
                      <a:pt x="23824" y="3294"/>
                    </a:lnTo>
                    <a:lnTo>
                      <a:pt x="23942" y="3543"/>
                    </a:lnTo>
                    <a:lnTo>
                      <a:pt x="24047" y="3805"/>
                    </a:lnTo>
                    <a:lnTo>
                      <a:pt x="24139" y="4081"/>
                    </a:lnTo>
                    <a:lnTo>
                      <a:pt x="24218" y="4343"/>
                    </a:lnTo>
                    <a:lnTo>
                      <a:pt x="24283" y="4632"/>
                    </a:lnTo>
                    <a:lnTo>
                      <a:pt x="24336" y="4907"/>
                    </a:lnTo>
                    <a:lnTo>
                      <a:pt x="24375" y="5196"/>
                    </a:lnTo>
                    <a:lnTo>
                      <a:pt x="24401" y="5484"/>
                    </a:lnTo>
                    <a:lnTo>
                      <a:pt x="24401" y="5786"/>
                    </a:lnTo>
                    <a:lnTo>
                      <a:pt x="24401" y="5786"/>
                    </a:lnTo>
                    <a:lnTo>
                      <a:pt x="24401" y="6075"/>
                    </a:lnTo>
                    <a:lnTo>
                      <a:pt x="24375" y="6377"/>
                    </a:lnTo>
                    <a:lnTo>
                      <a:pt x="24336" y="6652"/>
                    </a:lnTo>
                    <a:lnTo>
                      <a:pt x="24296" y="6941"/>
                    </a:lnTo>
                    <a:lnTo>
                      <a:pt x="24231" y="7216"/>
                    </a:lnTo>
                    <a:lnTo>
                      <a:pt x="24152" y="7492"/>
                    </a:lnTo>
                    <a:lnTo>
                      <a:pt x="24060" y="7754"/>
                    </a:lnTo>
                    <a:lnTo>
                      <a:pt x="23968" y="8016"/>
                    </a:lnTo>
                    <a:lnTo>
                      <a:pt x="23850" y="8279"/>
                    </a:lnTo>
                    <a:lnTo>
                      <a:pt x="23719" y="8528"/>
                    </a:lnTo>
                    <a:lnTo>
                      <a:pt x="23588" y="8764"/>
                    </a:lnTo>
                    <a:lnTo>
                      <a:pt x="23431" y="9000"/>
                    </a:lnTo>
                    <a:lnTo>
                      <a:pt x="23273" y="9223"/>
                    </a:lnTo>
                    <a:lnTo>
                      <a:pt x="23103" y="9446"/>
                    </a:lnTo>
                    <a:lnTo>
                      <a:pt x="22932" y="9656"/>
                    </a:lnTo>
                    <a:lnTo>
                      <a:pt x="22735" y="9853"/>
                    </a:lnTo>
                    <a:lnTo>
                      <a:pt x="22538" y="10050"/>
                    </a:lnTo>
                    <a:lnTo>
                      <a:pt x="22329" y="10234"/>
                    </a:lnTo>
                    <a:lnTo>
                      <a:pt x="22119" y="10404"/>
                    </a:lnTo>
                    <a:lnTo>
                      <a:pt x="21882" y="10561"/>
                    </a:lnTo>
                    <a:lnTo>
                      <a:pt x="21659" y="10719"/>
                    </a:lnTo>
                    <a:lnTo>
                      <a:pt x="21410" y="10850"/>
                    </a:lnTo>
                    <a:lnTo>
                      <a:pt x="21174" y="10981"/>
                    </a:lnTo>
                    <a:lnTo>
                      <a:pt x="20912" y="11099"/>
                    </a:lnTo>
                    <a:lnTo>
                      <a:pt x="20649" y="11204"/>
                    </a:lnTo>
                    <a:lnTo>
                      <a:pt x="20387" y="11296"/>
                    </a:lnTo>
                    <a:lnTo>
                      <a:pt x="20111" y="11375"/>
                    </a:lnTo>
                    <a:lnTo>
                      <a:pt x="19836" y="11440"/>
                    </a:lnTo>
                    <a:lnTo>
                      <a:pt x="19560" y="11493"/>
                    </a:lnTo>
                    <a:lnTo>
                      <a:pt x="19272" y="11532"/>
                    </a:lnTo>
                    <a:lnTo>
                      <a:pt x="18970" y="11545"/>
                    </a:lnTo>
                    <a:lnTo>
                      <a:pt x="18681" y="11559"/>
                    </a:lnTo>
                    <a:lnTo>
                      <a:pt x="18681" y="11559"/>
                    </a:lnTo>
                    <a:lnTo>
                      <a:pt x="18393" y="11559"/>
                    </a:lnTo>
                    <a:lnTo>
                      <a:pt x="18104" y="11532"/>
                    </a:lnTo>
                    <a:lnTo>
                      <a:pt x="17829" y="11506"/>
                    </a:lnTo>
                    <a:lnTo>
                      <a:pt x="17553" y="11454"/>
                    </a:lnTo>
                    <a:lnTo>
                      <a:pt x="17278" y="11388"/>
                    </a:lnTo>
                    <a:lnTo>
                      <a:pt x="17002" y="11322"/>
                    </a:lnTo>
                    <a:lnTo>
                      <a:pt x="16740" y="11231"/>
                    </a:lnTo>
                    <a:lnTo>
                      <a:pt x="16491" y="11139"/>
                    </a:lnTo>
                    <a:lnTo>
                      <a:pt x="16241" y="11034"/>
                    </a:lnTo>
                    <a:lnTo>
                      <a:pt x="15992" y="10903"/>
                    </a:lnTo>
                    <a:lnTo>
                      <a:pt x="15756" y="10771"/>
                    </a:lnTo>
                    <a:lnTo>
                      <a:pt x="15520" y="10627"/>
                    </a:lnTo>
                    <a:lnTo>
                      <a:pt x="15297" y="10483"/>
                    </a:lnTo>
                    <a:lnTo>
                      <a:pt x="15087" y="10312"/>
                    </a:lnTo>
                    <a:lnTo>
                      <a:pt x="14877" y="10142"/>
                    </a:lnTo>
                    <a:lnTo>
                      <a:pt x="14680" y="9958"/>
                    </a:lnTo>
                    <a:lnTo>
                      <a:pt x="14483" y="9774"/>
                    </a:lnTo>
                    <a:lnTo>
                      <a:pt x="14313" y="9564"/>
                    </a:lnTo>
                    <a:lnTo>
                      <a:pt x="14129" y="9355"/>
                    </a:lnTo>
                    <a:lnTo>
                      <a:pt x="13972" y="9145"/>
                    </a:lnTo>
                    <a:lnTo>
                      <a:pt x="13814" y="8922"/>
                    </a:lnTo>
                    <a:lnTo>
                      <a:pt x="13683" y="8685"/>
                    </a:lnTo>
                    <a:lnTo>
                      <a:pt x="13552" y="8449"/>
                    </a:lnTo>
                    <a:lnTo>
                      <a:pt x="13434" y="8200"/>
                    </a:lnTo>
                    <a:lnTo>
                      <a:pt x="13316" y="7951"/>
                    </a:lnTo>
                    <a:lnTo>
                      <a:pt x="13224" y="7688"/>
                    </a:lnTo>
                    <a:lnTo>
                      <a:pt x="13132" y="7426"/>
                    </a:lnTo>
                    <a:lnTo>
                      <a:pt x="13067" y="7151"/>
                    </a:lnTo>
                    <a:lnTo>
                      <a:pt x="13001" y="6875"/>
                    </a:lnTo>
                    <a:lnTo>
                      <a:pt x="12962" y="6600"/>
                    </a:lnTo>
                    <a:lnTo>
                      <a:pt x="12922" y="6311"/>
                    </a:lnTo>
                    <a:lnTo>
                      <a:pt x="12909" y="6022"/>
                    </a:lnTo>
                    <a:lnTo>
                      <a:pt x="12909" y="6022"/>
                    </a:lnTo>
                    <a:lnTo>
                      <a:pt x="12725" y="5970"/>
                    </a:lnTo>
                    <a:lnTo>
                      <a:pt x="12542" y="5930"/>
                    </a:lnTo>
                    <a:lnTo>
                      <a:pt x="12358" y="5904"/>
                    </a:lnTo>
                    <a:lnTo>
                      <a:pt x="12188" y="5904"/>
                    </a:lnTo>
                    <a:lnTo>
                      <a:pt x="12188" y="5904"/>
                    </a:lnTo>
                    <a:lnTo>
                      <a:pt x="11978" y="5917"/>
                    </a:lnTo>
                    <a:lnTo>
                      <a:pt x="11781" y="5944"/>
                    </a:lnTo>
                    <a:lnTo>
                      <a:pt x="11623" y="5996"/>
                    </a:lnTo>
                    <a:lnTo>
                      <a:pt x="11492" y="6049"/>
                    </a:lnTo>
                    <a:lnTo>
                      <a:pt x="11492" y="6049"/>
                    </a:lnTo>
                    <a:lnTo>
                      <a:pt x="11466" y="6324"/>
                    </a:lnTo>
                    <a:lnTo>
                      <a:pt x="11427" y="6600"/>
                    </a:lnTo>
                    <a:lnTo>
                      <a:pt x="11387" y="6875"/>
                    </a:lnTo>
                    <a:lnTo>
                      <a:pt x="11322" y="7137"/>
                    </a:lnTo>
                    <a:lnTo>
                      <a:pt x="11243" y="7413"/>
                    </a:lnTo>
                    <a:lnTo>
                      <a:pt x="11164" y="7662"/>
                    </a:lnTo>
                    <a:lnTo>
                      <a:pt x="11059" y="7925"/>
                    </a:lnTo>
                    <a:lnTo>
                      <a:pt x="10954" y="8161"/>
                    </a:lnTo>
                    <a:lnTo>
                      <a:pt x="10836" y="8410"/>
                    </a:lnTo>
                    <a:lnTo>
                      <a:pt x="10705" y="8646"/>
                    </a:lnTo>
                    <a:lnTo>
                      <a:pt x="10561" y="8869"/>
                    </a:lnTo>
                    <a:lnTo>
                      <a:pt x="10417" y="9092"/>
                    </a:lnTo>
                    <a:lnTo>
                      <a:pt x="10246" y="9302"/>
                    </a:lnTo>
                    <a:lnTo>
                      <a:pt x="10075" y="9512"/>
                    </a:lnTo>
                    <a:lnTo>
                      <a:pt x="9905" y="9709"/>
                    </a:lnTo>
                    <a:lnTo>
                      <a:pt x="9708" y="9892"/>
                    </a:lnTo>
                    <a:lnTo>
                      <a:pt x="9511" y="10076"/>
                    </a:lnTo>
                    <a:lnTo>
                      <a:pt x="9301" y="10247"/>
                    </a:lnTo>
                    <a:lnTo>
                      <a:pt x="9092" y="10404"/>
                    </a:lnTo>
                    <a:lnTo>
                      <a:pt x="8868" y="10561"/>
                    </a:lnTo>
                    <a:lnTo>
                      <a:pt x="8645" y="10706"/>
                    </a:lnTo>
                    <a:lnTo>
                      <a:pt x="8409" y="10837"/>
                    </a:lnTo>
                    <a:lnTo>
                      <a:pt x="8173" y="10955"/>
                    </a:lnTo>
                    <a:lnTo>
                      <a:pt x="7924" y="11060"/>
                    </a:lnTo>
                    <a:lnTo>
                      <a:pt x="7675" y="11165"/>
                    </a:lnTo>
                    <a:lnTo>
                      <a:pt x="7412" y="11244"/>
                    </a:lnTo>
                    <a:lnTo>
                      <a:pt x="7150" y="11322"/>
                    </a:lnTo>
                    <a:lnTo>
                      <a:pt x="6888" y="11388"/>
                    </a:lnTo>
                    <a:lnTo>
                      <a:pt x="6612" y="11427"/>
                    </a:lnTo>
                    <a:lnTo>
                      <a:pt x="6337" y="11467"/>
                    </a:lnTo>
                    <a:lnTo>
                      <a:pt x="6061" y="11493"/>
                    </a:lnTo>
                    <a:lnTo>
                      <a:pt x="5772" y="11493"/>
                    </a:lnTo>
                    <a:lnTo>
                      <a:pt x="5772" y="11493"/>
                    </a:lnTo>
                    <a:lnTo>
                      <a:pt x="5484" y="11493"/>
                    </a:lnTo>
                    <a:lnTo>
                      <a:pt x="5195" y="11467"/>
                    </a:lnTo>
                    <a:lnTo>
                      <a:pt x="4907" y="11440"/>
                    </a:lnTo>
                    <a:lnTo>
                      <a:pt x="4618" y="11388"/>
                    </a:lnTo>
                    <a:lnTo>
                      <a:pt x="4342" y="11322"/>
                    </a:lnTo>
                    <a:lnTo>
                      <a:pt x="4067" y="11244"/>
                    </a:lnTo>
                    <a:lnTo>
                      <a:pt x="3805" y="11152"/>
                    </a:lnTo>
                    <a:lnTo>
                      <a:pt x="3542" y="11060"/>
                    </a:lnTo>
                    <a:lnTo>
                      <a:pt x="3280" y="10942"/>
                    </a:lnTo>
                    <a:lnTo>
                      <a:pt x="3031" y="10811"/>
                    </a:lnTo>
                    <a:lnTo>
                      <a:pt x="2794" y="10680"/>
                    </a:lnTo>
                    <a:lnTo>
                      <a:pt x="2558" y="10522"/>
                    </a:lnTo>
                    <a:lnTo>
                      <a:pt x="2335" y="10365"/>
                    </a:lnTo>
                    <a:lnTo>
                      <a:pt x="2112" y="10194"/>
                    </a:lnTo>
                    <a:lnTo>
                      <a:pt x="1902" y="10024"/>
                    </a:lnTo>
                    <a:lnTo>
                      <a:pt x="1706" y="9827"/>
                    </a:lnTo>
                    <a:lnTo>
                      <a:pt x="1509" y="9630"/>
                    </a:lnTo>
                    <a:lnTo>
                      <a:pt x="1338" y="9420"/>
                    </a:lnTo>
                    <a:lnTo>
                      <a:pt x="1155" y="9210"/>
                    </a:lnTo>
                    <a:lnTo>
                      <a:pt x="997" y="8987"/>
                    </a:lnTo>
                    <a:lnTo>
                      <a:pt x="853" y="8751"/>
                    </a:lnTo>
                    <a:lnTo>
                      <a:pt x="708" y="8515"/>
                    </a:lnTo>
                    <a:lnTo>
                      <a:pt x="577" y="8266"/>
                    </a:lnTo>
                    <a:lnTo>
                      <a:pt x="459" y="8003"/>
                    </a:lnTo>
                    <a:lnTo>
                      <a:pt x="354" y="7741"/>
                    </a:lnTo>
                    <a:lnTo>
                      <a:pt x="262" y="7479"/>
                    </a:lnTo>
                    <a:lnTo>
                      <a:pt x="184" y="7203"/>
                    </a:lnTo>
                    <a:lnTo>
                      <a:pt x="118" y="6928"/>
                    </a:lnTo>
                    <a:lnTo>
                      <a:pt x="66" y="6652"/>
                    </a:lnTo>
                    <a:lnTo>
                      <a:pt x="26" y="6363"/>
                    </a:lnTo>
                    <a:lnTo>
                      <a:pt x="13" y="6075"/>
                    </a:lnTo>
                    <a:lnTo>
                      <a:pt x="0" y="5773"/>
                    </a:lnTo>
                    <a:lnTo>
                      <a:pt x="0" y="5773"/>
                    </a:lnTo>
                    <a:lnTo>
                      <a:pt x="0" y="5471"/>
                    </a:lnTo>
                    <a:lnTo>
                      <a:pt x="26" y="5183"/>
                    </a:lnTo>
                    <a:lnTo>
                      <a:pt x="66" y="4894"/>
                    </a:lnTo>
                    <a:lnTo>
                      <a:pt x="105" y="4619"/>
                    </a:lnTo>
                    <a:lnTo>
                      <a:pt x="171" y="4343"/>
                    </a:lnTo>
                    <a:lnTo>
                      <a:pt x="249" y="4068"/>
                    </a:lnTo>
                    <a:lnTo>
                      <a:pt x="341" y="3792"/>
                    </a:lnTo>
                    <a:lnTo>
                      <a:pt x="446" y="3530"/>
                    </a:lnTo>
                    <a:lnTo>
                      <a:pt x="551" y="3280"/>
                    </a:lnTo>
                    <a:lnTo>
                      <a:pt x="682" y="3031"/>
                    </a:lnTo>
                    <a:lnTo>
                      <a:pt x="813" y="2795"/>
                    </a:lnTo>
                    <a:lnTo>
                      <a:pt x="971" y="2559"/>
                    </a:lnTo>
                    <a:lnTo>
                      <a:pt x="1128" y="2336"/>
                    </a:lnTo>
                    <a:lnTo>
                      <a:pt x="1299" y="2113"/>
                    </a:lnTo>
                    <a:lnTo>
                      <a:pt x="1483" y="1903"/>
                    </a:lnTo>
                    <a:lnTo>
                      <a:pt x="1666" y="1706"/>
                    </a:lnTo>
                    <a:lnTo>
                      <a:pt x="1863" y="1509"/>
                    </a:lnTo>
                    <a:lnTo>
                      <a:pt x="2073" y="1326"/>
                    </a:lnTo>
                    <a:lnTo>
                      <a:pt x="2296" y="1155"/>
                    </a:lnTo>
                    <a:lnTo>
                      <a:pt x="2519" y="998"/>
                    </a:lnTo>
                    <a:lnTo>
                      <a:pt x="2742" y="840"/>
                    </a:lnTo>
                    <a:lnTo>
                      <a:pt x="2991" y="709"/>
                    </a:lnTo>
                    <a:lnTo>
                      <a:pt x="3240" y="578"/>
                    </a:lnTo>
                    <a:lnTo>
                      <a:pt x="3490" y="460"/>
                    </a:lnTo>
                    <a:lnTo>
                      <a:pt x="3752" y="355"/>
                    </a:lnTo>
                    <a:lnTo>
                      <a:pt x="4014" y="263"/>
                    </a:lnTo>
                    <a:lnTo>
                      <a:pt x="4290" y="184"/>
                    </a:lnTo>
                    <a:lnTo>
                      <a:pt x="4565" y="119"/>
                    </a:lnTo>
                    <a:lnTo>
                      <a:pt x="4854" y="66"/>
                    </a:lnTo>
                    <a:lnTo>
                      <a:pt x="5143" y="27"/>
                    </a:lnTo>
                    <a:lnTo>
                      <a:pt x="5431" y="1"/>
                    </a:lnTo>
                    <a:lnTo>
                      <a:pt x="57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5"/>
              <p:cNvSpPr/>
              <p:nvPr/>
            </p:nvSpPr>
            <p:spPr>
              <a:xfrm>
                <a:off x="5595463" y="2603024"/>
                <a:ext cx="162268" cy="163453"/>
              </a:xfrm>
              <a:custGeom>
                <a:avLst/>
                <a:gdLst/>
                <a:ahLst/>
                <a:cxnLst/>
                <a:rect l="l" t="t" r="r" b="b"/>
                <a:pathLst>
                  <a:path w="9040" h="9106" extrusionOk="0">
                    <a:moveTo>
                      <a:pt x="7963" y="1"/>
                    </a:moveTo>
                    <a:lnTo>
                      <a:pt x="5982" y="2021"/>
                    </a:lnTo>
                    <a:lnTo>
                      <a:pt x="4001" y="4028"/>
                    </a:lnTo>
                    <a:lnTo>
                      <a:pt x="0" y="8043"/>
                    </a:lnTo>
                    <a:lnTo>
                      <a:pt x="223" y="8331"/>
                    </a:lnTo>
                    <a:lnTo>
                      <a:pt x="459" y="8607"/>
                    </a:lnTo>
                    <a:lnTo>
                      <a:pt x="709" y="8869"/>
                    </a:lnTo>
                    <a:lnTo>
                      <a:pt x="984" y="9106"/>
                    </a:lnTo>
                    <a:lnTo>
                      <a:pt x="9039" y="972"/>
                    </a:lnTo>
                    <a:lnTo>
                      <a:pt x="8790" y="709"/>
                    </a:lnTo>
                    <a:lnTo>
                      <a:pt x="8527" y="447"/>
                    </a:lnTo>
                    <a:lnTo>
                      <a:pt x="8252" y="211"/>
                    </a:lnTo>
                    <a:lnTo>
                      <a:pt x="7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5"/>
              <p:cNvSpPr/>
              <p:nvPr/>
            </p:nvSpPr>
            <p:spPr>
              <a:xfrm>
                <a:off x="5595463" y="2603024"/>
                <a:ext cx="162268" cy="163453"/>
              </a:xfrm>
              <a:custGeom>
                <a:avLst/>
                <a:gdLst/>
                <a:ahLst/>
                <a:cxnLst/>
                <a:rect l="l" t="t" r="r" b="b"/>
                <a:pathLst>
                  <a:path w="9040" h="9106" fill="none" extrusionOk="0">
                    <a:moveTo>
                      <a:pt x="7963" y="1"/>
                    </a:moveTo>
                    <a:lnTo>
                      <a:pt x="7963" y="1"/>
                    </a:lnTo>
                    <a:lnTo>
                      <a:pt x="5982" y="2021"/>
                    </a:lnTo>
                    <a:lnTo>
                      <a:pt x="4001" y="4028"/>
                    </a:lnTo>
                    <a:lnTo>
                      <a:pt x="0" y="8043"/>
                    </a:lnTo>
                    <a:lnTo>
                      <a:pt x="0" y="8043"/>
                    </a:lnTo>
                    <a:lnTo>
                      <a:pt x="223" y="8331"/>
                    </a:lnTo>
                    <a:lnTo>
                      <a:pt x="459" y="8607"/>
                    </a:lnTo>
                    <a:lnTo>
                      <a:pt x="709" y="8869"/>
                    </a:lnTo>
                    <a:lnTo>
                      <a:pt x="984" y="9106"/>
                    </a:lnTo>
                    <a:lnTo>
                      <a:pt x="984" y="9106"/>
                    </a:lnTo>
                    <a:lnTo>
                      <a:pt x="9039" y="972"/>
                    </a:lnTo>
                    <a:lnTo>
                      <a:pt x="9039" y="972"/>
                    </a:lnTo>
                    <a:lnTo>
                      <a:pt x="8790" y="709"/>
                    </a:lnTo>
                    <a:lnTo>
                      <a:pt x="8527" y="447"/>
                    </a:lnTo>
                    <a:lnTo>
                      <a:pt x="8252" y="211"/>
                    </a:lnTo>
                    <a:lnTo>
                      <a:pt x="79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5"/>
              <p:cNvSpPr/>
              <p:nvPr/>
            </p:nvSpPr>
            <p:spPr>
              <a:xfrm>
                <a:off x="5354556" y="2592667"/>
                <a:ext cx="163686" cy="165104"/>
              </a:xfrm>
              <a:custGeom>
                <a:avLst/>
                <a:gdLst/>
                <a:ahLst/>
                <a:cxnLst/>
                <a:rect l="l" t="t" r="r" b="b"/>
                <a:pathLst>
                  <a:path w="9119" h="9198" extrusionOk="0">
                    <a:moveTo>
                      <a:pt x="7583" y="1"/>
                    </a:moveTo>
                    <a:lnTo>
                      <a:pt x="7570" y="53"/>
                    </a:lnTo>
                    <a:lnTo>
                      <a:pt x="7544" y="106"/>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8948" y="893"/>
                    </a:lnTo>
                    <a:lnTo>
                      <a:pt x="8764" y="735"/>
                    </a:lnTo>
                    <a:lnTo>
                      <a:pt x="8580" y="604"/>
                    </a:lnTo>
                    <a:lnTo>
                      <a:pt x="8397" y="460"/>
                    </a:lnTo>
                    <a:lnTo>
                      <a:pt x="8200" y="342"/>
                    </a:lnTo>
                    <a:lnTo>
                      <a:pt x="8003" y="224"/>
                    </a:lnTo>
                    <a:lnTo>
                      <a:pt x="7793" y="106"/>
                    </a:lnTo>
                    <a:lnTo>
                      <a:pt x="75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5"/>
              <p:cNvSpPr/>
              <p:nvPr/>
            </p:nvSpPr>
            <p:spPr>
              <a:xfrm>
                <a:off x="5354556" y="2592667"/>
                <a:ext cx="163686" cy="165104"/>
              </a:xfrm>
              <a:custGeom>
                <a:avLst/>
                <a:gdLst/>
                <a:ahLst/>
                <a:cxnLst/>
                <a:rect l="l" t="t" r="r" b="b"/>
                <a:pathLst>
                  <a:path w="9119" h="9198" fill="none" extrusionOk="0">
                    <a:moveTo>
                      <a:pt x="7583" y="1"/>
                    </a:moveTo>
                    <a:lnTo>
                      <a:pt x="7583" y="1"/>
                    </a:lnTo>
                    <a:lnTo>
                      <a:pt x="7570" y="53"/>
                    </a:lnTo>
                    <a:lnTo>
                      <a:pt x="7544" y="106"/>
                    </a:lnTo>
                    <a:lnTo>
                      <a:pt x="0" y="7715"/>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9118" y="1050"/>
                    </a:lnTo>
                    <a:lnTo>
                      <a:pt x="8948" y="893"/>
                    </a:lnTo>
                    <a:lnTo>
                      <a:pt x="8764" y="735"/>
                    </a:lnTo>
                    <a:lnTo>
                      <a:pt x="8580" y="604"/>
                    </a:lnTo>
                    <a:lnTo>
                      <a:pt x="8397" y="460"/>
                    </a:lnTo>
                    <a:lnTo>
                      <a:pt x="8200" y="342"/>
                    </a:lnTo>
                    <a:lnTo>
                      <a:pt x="8003" y="224"/>
                    </a:lnTo>
                    <a:lnTo>
                      <a:pt x="7793" y="106"/>
                    </a:lnTo>
                    <a:lnTo>
                      <a:pt x="75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5"/>
              <p:cNvSpPr/>
              <p:nvPr/>
            </p:nvSpPr>
            <p:spPr>
              <a:xfrm>
                <a:off x="5392933" y="2630811"/>
                <a:ext cx="150726" cy="151911"/>
              </a:xfrm>
              <a:custGeom>
                <a:avLst/>
                <a:gdLst/>
                <a:ahLst/>
                <a:cxnLst/>
                <a:rect l="l" t="t" r="r" b="b"/>
                <a:pathLst>
                  <a:path w="8397" h="8463" extrusionOk="0">
                    <a:moveTo>
                      <a:pt x="7859" y="1"/>
                    </a:moveTo>
                    <a:lnTo>
                      <a:pt x="1" y="7951"/>
                    </a:lnTo>
                    <a:lnTo>
                      <a:pt x="250" y="8095"/>
                    </a:lnTo>
                    <a:lnTo>
                      <a:pt x="512" y="8227"/>
                    </a:lnTo>
                    <a:lnTo>
                      <a:pt x="775" y="8358"/>
                    </a:lnTo>
                    <a:lnTo>
                      <a:pt x="1063" y="8463"/>
                    </a:lnTo>
                    <a:lnTo>
                      <a:pt x="8397" y="1064"/>
                    </a:lnTo>
                    <a:lnTo>
                      <a:pt x="8279" y="788"/>
                    </a:lnTo>
                    <a:lnTo>
                      <a:pt x="8161" y="513"/>
                    </a:lnTo>
                    <a:lnTo>
                      <a:pt x="8017" y="250"/>
                    </a:lnTo>
                    <a:lnTo>
                      <a:pt x="78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5"/>
              <p:cNvSpPr/>
              <p:nvPr/>
            </p:nvSpPr>
            <p:spPr>
              <a:xfrm>
                <a:off x="5392933" y="2630811"/>
                <a:ext cx="150726" cy="151911"/>
              </a:xfrm>
              <a:custGeom>
                <a:avLst/>
                <a:gdLst/>
                <a:ahLst/>
                <a:cxnLst/>
                <a:rect l="l" t="t" r="r" b="b"/>
                <a:pathLst>
                  <a:path w="8397" h="8463" fill="none" extrusionOk="0">
                    <a:moveTo>
                      <a:pt x="7859" y="1"/>
                    </a:moveTo>
                    <a:lnTo>
                      <a:pt x="1" y="7951"/>
                    </a:lnTo>
                    <a:lnTo>
                      <a:pt x="1" y="7951"/>
                    </a:lnTo>
                    <a:lnTo>
                      <a:pt x="250" y="8095"/>
                    </a:lnTo>
                    <a:lnTo>
                      <a:pt x="512" y="8227"/>
                    </a:lnTo>
                    <a:lnTo>
                      <a:pt x="775" y="8358"/>
                    </a:lnTo>
                    <a:lnTo>
                      <a:pt x="1063" y="8463"/>
                    </a:lnTo>
                    <a:lnTo>
                      <a:pt x="8397" y="1064"/>
                    </a:lnTo>
                    <a:lnTo>
                      <a:pt x="8397" y="1064"/>
                    </a:lnTo>
                    <a:lnTo>
                      <a:pt x="8279" y="788"/>
                    </a:lnTo>
                    <a:lnTo>
                      <a:pt x="8161" y="513"/>
                    </a:lnTo>
                    <a:lnTo>
                      <a:pt x="8017" y="250"/>
                    </a:lnTo>
                    <a:lnTo>
                      <a:pt x="785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5"/>
              <p:cNvSpPr/>
              <p:nvPr/>
            </p:nvSpPr>
            <p:spPr>
              <a:xfrm>
                <a:off x="5640428" y="2647774"/>
                <a:ext cx="136833" cy="138251"/>
              </a:xfrm>
              <a:custGeom>
                <a:avLst/>
                <a:gdLst/>
                <a:ahLst/>
                <a:cxnLst/>
                <a:rect l="l" t="t" r="r" b="b"/>
                <a:pathLst>
                  <a:path w="7623" h="7702" extrusionOk="0">
                    <a:moveTo>
                      <a:pt x="7452" y="1"/>
                    </a:moveTo>
                    <a:lnTo>
                      <a:pt x="1" y="7518"/>
                    </a:lnTo>
                    <a:lnTo>
                      <a:pt x="250" y="7610"/>
                    </a:lnTo>
                    <a:lnTo>
                      <a:pt x="512" y="7701"/>
                    </a:lnTo>
                    <a:lnTo>
                      <a:pt x="2297" y="5904"/>
                    </a:lnTo>
                    <a:lnTo>
                      <a:pt x="4081" y="4107"/>
                    </a:lnTo>
                    <a:lnTo>
                      <a:pt x="5852" y="2296"/>
                    </a:lnTo>
                    <a:lnTo>
                      <a:pt x="7623" y="486"/>
                    </a:lnTo>
                    <a:lnTo>
                      <a:pt x="7544" y="237"/>
                    </a:lnTo>
                    <a:lnTo>
                      <a:pt x="74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5"/>
              <p:cNvSpPr/>
              <p:nvPr/>
            </p:nvSpPr>
            <p:spPr>
              <a:xfrm>
                <a:off x="5640428" y="2647774"/>
                <a:ext cx="136833" cy="138251"/>
              </a:xfrm>
              <a:custGeom>
                <a:avLst/>
                <a:gdLst/>
                <a:ahLst/>
                <a:cxnLst/>
                <a:rect l="l" t="t" r="r" b="b"/>
                <a:pathLst>
                  <a:path w="7623" h="7702" fill="none" extrusionOk="0">
                    <a:moveTo>
                      <a:pt x="7452" y="1"/>
                    </a:moveTo>
                    <a:lnTo>
                      <a:pt x="1" y="7518"/>
                    </a:lnTo>
                    <a:lnTo>
                      <a:pt x="1" y="7518"/>
                    </a:lnTo>
                    <a:lnTo>
                      <a:pt x="250" y="7610"/>
                    </a:lnTo>
                    <a:lnTo>
                      <a:pt x="512" y="7701"/>
                    </a:lnTo>
                    <a:lnTo>
                      <a:pt x="512" y="7701"/>
                    </a:lnTo>
                    <a:lnTo>
                      <a:pt x="2297" y="5904"/>
                    </a:lnTo>
                    <a:lnTo>
                      <a:pt x="4081" y="4107"/>
                    </a:lnTo>
                    <a:lnTo>
                      <a:pt x="5852" y="2296"/>
                    </a:lnTo>
                    <a:lnTo>
                      <a:pt x="7623" y="486"/>
                    </a:lnTo>
                    <a:lnTo>
                      <a:pt x="7623" y="486"/>
                    </a:lnTo>
                    <a:lnTo>
                      <a:pt x="7544" y="237"/>
                    </a:lnTo>
                    <a:lnTo>
                      <a:pt x="745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5"/>
              <p:cNvSpPr/>
              <p:nvPr/>
            </p:nvSpPr>
            <p:spPr>
              <a:xfrm>
                <a:off x="5343966" y="2582777"/>
                <a:ext cx="438016" cy="207484"/>
              </a:xfrm>
              <a:custGeom>
                <a:avLst/>
                <a:gdLst/>
                <a:ahLst/>
                <a:cxnLst/>
                <a:rect l="l" t="t" r="r" b="b"/>
                <a:pathLst>
                  <a:path w="24402" h="11559" extrusionOk="0">
                    <a:moveTo>
                      <a:pt x="5733" y="1155"/>
                    </a:moveTo>
                    <a:lnTo>
                      <a:pt x="5969" y="1168"/>
                    </a:lnTo>
                    <a:lnTo>
                      <a:pt x="6192" y="1181"/>
                    </a:lnTo>
                    <a:lnTo>
                      <a:pt x="6428" y="1208"/>
                    </a:lnTo>
                    <a:lnTo>
                      <a:pt x="6651" y="1247"/>
                    </a:lnTo>
                    <a:lnTo>
                      <a:pt x="6874" y="1299"/>
                    </a:lnTo>
                    <a:lnTo>
                      <a:pt x="7097" y="1365"/>
                    </a:lnTo>
                    <a:lnTo>
                      <a:pt x="7307" y="1431"/>
                    </a:lnTo>
                    <a:lnTo>
                      <a:pt x="7517" y="1509"/>
                    </a:lnTo>
                    <a:lnTo>
                      <a:pt x="7714" y="1601"/>
                    </a:lnTo>
                    <a:lnTo>
                      <a:pt x="7911" y="1706"/>
                    </a:lnTo>
                    <a:lnTo>
                      <a:pt x="8108" y="1811"/>
                    </a:lnTo>
                    <a:lnTo>
                      <a:pt x="8291" y="1929"/>
                    </a:lnTo>
                    <a:lnTo>
                      <a:pt x="8475" y="2060"/>
                    </a:lnTo>
                    <a:lnTo>
                      <a:pt x="8645" y="2192"/>
                    </a:lnTo>
                    <a:lnTo>
                      <a:pt x="8816" y="2336"/>
                    </a:lnTo>
                    <a:lnTo>
                      <a:pt x="8973" y="2493"/>
                    </a:lnTo>
                    <a:lnTo>
                      <a:pt x="9131" y="2651"/>
                    </a:lnTo>
                    <a:lnTo>
                      <a:pt x="9275" y="2821"/>
                    </a:lnTo>
                    <a:lnTo>
                      <a:pt x="9406" y="2992"/>
                    </a:lnTo>
                    <a:lnTo>
                      <a:pt x="9538" y="3162"/>
                    </a:lnTo>
                    <a:lnTo>
                      <a:pt x="9656" y="3346"/>
                    </a:lnTo>
                    <a:lnTo>
                      <a:pt x="9774" y="3543"/>
                    </a:lnTo>
                    <a:lnTo>
                      <a:pt x="9879" y="3740"/>
                    </a:lnTo>
                    <a:lnTo>
                      <a:pt x="9970" y="3949"/>
                    </a:lnTo>
                    <a:lnTo>
                      <a:pt x="10049" y="4146"/>
                    </a:lnTo>
                    <a:lnTo>
                      <a:pt x="10128" y="4369"/>
                    </a:lnTo>
                    <a:lnTo>
                      <a:pt x="10180" y="4579"/>
                    </a:lnTo>
                    <a:lnTo>
                      <a:pt x="10233" y="4802"/>
                    </a:lnTo>
                    <a:lnTo>
                      <a:pt x="10285" y="5025"/>
                    </a:lnTo>
                    <a:lnTo>
                      <a:pt x="10312" y="5261"/>
                    </a:lnTo>
                    <a:lnTo>
                      <a:pt x="10325" y="5484"/>
                    </a:lnTo>
                    <a:lnTo>
                      <a:pt x="10338" y="5721"/>
                    </a:lnTo>
                    <a:lnTo>
                      <a:pt x="10325" y="5957"/>
                    </a:lnTo>
                    <a:lnTo>
                      <a:pt x="10312" y="6193"/>
                    </a:lnTo>
                    <a:lnTo>
                      <a:pt x="10285" y="6429"/>
                    </a:lnTo>
                    <a:lnTo>
                      <a:pt x="10246" y="6652"/>
                    </a:lnTo>
                    <a:lnTo>
                      <a:pt x="10194" y="6875"/>
                    </a:lnTo>
                    <a:lnTo>
                      <a:pt x="10141" y="7085"/>
                    </a:lnTo>
                    <a:lnTo>
                      <a:pt x="10062" y="7295"/>
                    </a:lnTo>
                    <a:lnTo>
                      <a:pt x="9984" y="7505"/>
                    </a:lnTo>
                    <a:lnTo>
                      <a:pt x="9892" y="7715"/>
                    </a:lnTo>
                    <a:lnTo>
                      <a:pt x="9787" y="7911"/>
                    </a:lnTo>
                    <a:lnTo>
                      <a:pt x="9682" y="8108"/>
                    </a:lnTo>
                    <a:lnTo>
                      <a:pt x="9564" y="8292"/>
                    </a:lnTo>
                    <a:lnTo>
                      <a:pt x="9433" y="8476"/>
                    </a:lnTo>
                    <a:lnTo>
                      <a:pt x="9301" y="8646"/>
                    </a:lnTo>
                    <a:lnTo>
                      <a:pt x="9157" y="8817"/>
                    </a:lnTo>
                    <a:lnTo>
                      <a:pt x="9013" y="8974"/>
                    </a:lnTo>
                    <a:lnTo>
                      <a:pt x="8842" y="9118"/>
                    </a:lnTo>
                    <a:lnTo>
                      <a:pt x="8685" y="9276"/>
                    </a:lnTo>
                    <a:lnTo>
                      <a:pt x="8514" y="9407"/>
                    </a:lnTo>
                    <a:lnTo>
                      <a:pt x="8331" y="9538"/>
                    </a:lnTo>
                    <a:lnTo>
                      <a:pt x="8147" y="9656"/>
                    </a:lnTo>
                    <a:lnTo>
                      <a:pt x="7950" y="9761"/>
                    </a:lnTo>
                    <a:lnTo>
                      <a:pt x="7753" y="9866"/>
                    </a:lnTo>
                    <a:lnTo>
                      <a:pt x="7557" y="9958"/>
                    </a:lnTo>
                    <a:lnTo>
                      <a:pt x="7347" y="10050"/>
                    </a:lnTo>
                    <a:lnTo>
                      <a:pt x="7137" y="10115"/>
                    </a:lnTo>
                    <a:lnTo>
                      <a:pt x="6914" y="10181"/>
                    </a:lnTo>
                    <a:lnTo>
                      <a:pt x="6691" y="10234"/>
                    </a:lnTo>
                    <a:lnTo>
                      <a:pt x="6468" y="10273"/>
                    </a:lnTo>
                    <a:lnTo>
                      <a:pt x="6245" y="10299"/>
                    </a:lnTo>
                    <a:lnTo>
                      <a:pt x="6009" y="10325"/>
                    </a:lnTo>
                    <a:lnTo>
                      <a:pt x="5536" y="10325"/>
                    </a:lnTo>
                    <a:lnTo>
                      <a:pt x="5300" y="10312"/>
                    </a:lnTo>
                    <a:lnTo>
                      <a:pt x="5077" y="10286"/>
                    </a:lnTo>
                    <a:lnTo>
                      <a:pt x="4854" y="10247"/>
                    </a:lnTo>
                    <a:lnTo>
                      <a:pt x="4631" y="10194"/>
                    </a:lnTo>
                    <a:lnTo>
                      <a:pt x="4408" y="10129"/>
                    </a:lnTo>
                    <a:lnTo>
                      <a:pt x="4198" y="10063"/>
                    </a:lnTo>
                    <a:lnTo>
                      <a:pt x="3988" y="9984"/>
                    </a:lnTo>
                    <a:lnTo>
                      <a:pt x="3778" y="9892"/>
                    </a:lnTo>
                    <a:lnTo>
                      <a:pt x="3582" y="9787"/>
                    </a:lnTo>
                    <a:lnTo>
                      <a:pt x="3398" y="9683"/>
                    </a:lnTo>
                    <a:lnTo>
                      <a:pt x="3201" y="9564"/>
                    </a:lnTo>
                    <a:lnTo>
                      <a:pt x="3031" y="9433"/>
                    </a:lnTo>
                    <a:lnTo>
                      <a:pt x="2847" y="9302"/>
                    </a:lnTo>
                    <a:lnTo>
                      <a:pt x="2689" y="9158"/>
                    </a:lnTo>
                    <a:lnTo>
                      <a:pt x="2519" y="9000"/>
                    </a:lnTo>
                    <a:lnTo>
                      <a:pt x="2375" y="8843"/>
                    </a:lnTo>
                    <a:lnTo>
                      <a:pt x="2230" y="8672"/>
                    </a:lnTo>
                    <a:lnTo>
                      <a:pt x="2086" y="8502"/>
                    </a:lnTo>
                    <a:lnTo>
                      <a:pt x="1968" y="8331"/>
                    </a:lnTo>
                    <a:lnTo>
                      <a:pt x="1837" y="8134"/>
                    </a:lnTo>
                    <a:lnTo>
                      <a:pt x="1732" y="7951"/>
                    </a:lnTo>
                    <a:lnTo>
                      <a:pt x="1627" y="7754"/>
                    </a:lnTo>
                    <a:lnTo>
                      <a:pt x="1535" y="7544"/>
                    </a:lnTo>
                    <a:lnTo>
                      <a:pt x="1456" y="7347"/>
                    </a:lnTo>
                    <a:lnTo>
                      <a:pt x="1378" y="7124"/>
                    </a:lnTo>
                    <a:lnTo>
                      <a:pt x="1312" y="6914"/>
                    </a:lnTo>
                    <a:lnTo>
                      <a:pt x="1259" y="6691"/>
                    </a:lnTo>
                    <a:lnTo>
                      <a:pt x="1220" y="6468"/>
                    </a:lnTo>
                    <a:lnTo>
                      <a:pt x="1194" y="6232"/>
                    </a:lnTo>
                    <a:lnTo>
                      <a:pt x="1168" y="6009"/>
                    </a:lnTo>
                    <a:lnTo>
                      <a:pt x="1168" y="5773"/>
                    </a:lnTo>
                    <a:lnTo>
                      <a:pt x="1168" y="5537"/>
                    </a:lnTo>
                    <a:lnTo>
                      <a:pt x="1181" y="5301"/>
                    </a:lnTo>
                    <a:lnTo>
                      <a:pt x="1220" y="5065"/>
                    </a:lnTo>
                    <a:lnTo>
                      <a:pt x="1259" y="4842"/>
                    </a:lnTo>
                    <a:lnTo>
                      <a:pt x="1299" y="4619"/>
                    </a:lnTo>
                    <a:lnTo>
                      <a:pt x="1364" y="4409"/>
                    </a:lnTo>
                    <a:lnTo>
                      <a:pt x="1443" y="4186"/>
                    </a:lnTo>
                    <a:lnTo>
                      <a:pt x="1522" y="3989"/>
                    </a:lnTo>
                    <a:lnTo>
                      <a:pt x="1614" y="3779"/>
                    </a:lnTo>
                    <a:lnTo>
                      <a:pt x="1706" y="3582"/>
                    </a:lnTo>
                    <a:lnTo>
                      <a:pt x="1824" y="3385"/>
                    </a:lnTo>
                    <a:lnTo>
                      <a:pt x="1942" y="3202"/>
                    </a:lnTo>
                    <a:lnTo>
                      <a:pt x="2060" y="3018"/>
                    </a:lnTo>
                    <a:lnTo>
                      <a:pt x="2204" y="2847"/>
                    </a:lnTo>
                    <a:lnTo>
                      <a:pt x="2348" y="2677"/>
                    </a:lnTo>
                    <a:lnTo>
                      <a:pt x="2493" y="2520"/>
                    </a:lnTo>
                    <a:lnTo>
                      <a:pt x="2650" y="2362"/>
                    </a:lnTo>
                    <a:lnTo>
                      <a:pt x="2821" y="2218"/>
                    </a:lnTo>
                    <a:lnTo>
                      <a:pt x="2991" y="2087"/>
                    </a:lnTo>
                    <a:lnTo>
                      <a:pt x="3175" y="1955"/>
                    </a:lnTo>
                    <a:lnTo>
                      <a:pt x="3359" y="1837"/>
                    </a:lnTo>
                    <a:lnTo>
                      <a:pt x="3542" y="1719"/>
                    </a:lnTo>
                    <a:lnTo>
                      <a:pt x="3739" y="1627"/>
                    </a:lnTo>
                    <a:lnTo>
                      <a:pt x="3949" y="1536"/>
                    </a:lnTo>
                    <a:lnTo>
                      <a:pt x="4159" y="1444"/>
                    </a:lnTo>
                    <a:lnTo>
                      <a:pt x="4369" y="1378"/>
                    </a:lnTo>
                    <a:lnTo>
                      <a:pt x="4592" y="1313"/>
                    </a:lnTo>
                    <a:lnTo>
                      <a:pt x="4802" y="1260"/>
                    </a:lnTo>
                    <a:lnTo>
                      <a:pt x="5038" y="1221"/>
                    </a:lnTo>
                    <a:lnTo>
                      <a:pt x="5261" y="1181"/>
                    </a:lnTo>
                    <a:lnTo>
                      <a:pt x="5497" y="1168"/>
                    </a:lnTo>
                    <a:lnTo>
                      <a:pt x="5733" y="1155"/>
                    </a:lnTo>
                    <a:close/>
                    <a:moveTo>
                      <a:pt x="18629" y="1221"/>
                    </a:moveTo>
                    <a:lnTo>
                      <a:pt x="18865" y="1234"/>
                    </a:lnTo>
                    <a:lnTo>
                      <a:pt x="19101" y="1247"/>
                    </a:lnTo>
                    <a:lnTo>
                      <a:pt x="19324" y="1273"/>
                    </a:lnTo>
                    <a:lnTo>
                      <a:pt x="19560" y="1313"/>
                    </a:lnTo>
                    <a:lnTo>
                      <a:pt x="19783" y="1365"/>
                    </a:lnTo>
                    <a:lnTo>
                      <a:pt x="19993" y="1431"/>
                    </a:lnTo>
                    <a:lnTo>
                      <a:pt x="20203" y="1496"/>
                    </a:lnTo>
                    <a:lnTo>
                      <a:pt x="20413" y="1575"/>
                    </a:lnTo>
                    <a:lnTo>
                      <a:pt x="20623" y="1667"/>
                    </a:lnTo>
                    <a:lnTo>
                      <a:pt x="20820" y="1772"/>
                    </a:lnTo>
                    <a:lnTo>
                      <a:pt x="21017" y="1877"/>
                    </a:lnTo>
                    <a:lnTo>
                      <a:pt x="21200" y="1995"/>
                    </a:lnTo>
                    <a:lnTo>
                      <a:pt x="21384" y="2126"/>
                    </a:lnTo>
                    <a:lnTo>
                      <a:pt x="21555" y="2257"/>
                    </a:lnTo>
                    <a:lnTo>
                      <a:pt x="21725" y="2401"/>
                    </a:lnTo>
                    <a:lnTo>
                      <a:pt x="21882" y="2559"/>
                    </a:lnTo>
                    <a:lnTo>
                      <a:pt x="22027" y="2716"/>
                    </a:lnTo>
                    <a:lnTo>
                      <a:pt x="22171" y="2874"/>
                    </a:lnTo>
                    <a:lnTo>
                      <a:pt x="22315" y="3057"/>
                    </a:lnTo>
                    <a:lnTo>
                      <a:pt x="22447" y="3228"/>
                    </a:lnTo>
                    <a:lnTo>
                      <a:pt x="22565" y="3412"/>
                    </a:lnTo>
                    <a:lnTo>
                      <a:pt x="22670" y="3608"/>
                    </a:lnTo>
                    <a:lnTo>
                      <a:pt x="22775" y="3805"/>
                    </a:lnTo>
                    <a:lnTo>
                      <a:pt x="22866" y="4002"/>
                    </a:lnTo>
                    <a:lnTo>
                      <a:pt x="22958" y="4212"/>
                    </a:lnTo>
                    <a:lnTo>
                      <a:pt x="23024" y="4422"/>
                    </a:lnTo>
                    <a:lnTo>
                      <a:pt x="23089" y="4645"/>
                    </a:lnTo>
                    <a:lnTo>
                      <a:pt x="23142" y="4868"/>
                    </a:lnTo>
                    <a:lnTo>
                      <a:pt x="23181" y="5091"/>
                    </a:lnTo>
                    <a:lnTo>
                      <a:pt x="23208" y="5327"/>
                    </a:lnTo>
                    <a:lnTo>
                      <a:pt x="23234" y="5550"/>
                    </a:lnTo>
                    <a:lnTo>
                      <a:pt x="23234" y="5786"/>
                    </a:lnTo>
                    <a:lnTo>
                      <a:pt x="23234" y="6022"/>
                    </a:lnTo>
                    <a:lnTo>
                      <a:pt x="23221" y="6258"/>
                    </a:lnTo>
                    <a:lnTo>
                      <a:pt x="23194" y="6481"/>
                    </a:lnTo>
                    <a:lnTo>
                      <a:pt x="23155" y="6718"/>
                    </a:lnTo>
                    <a:lnTo>
                      <a:pt x="23103" y="6928"/>
                    </a:lnTo>
                    <a:lnTo>
                      <a:pt x="23037" y="7151"/>
                    </a:lnTo>
                    <a:lnTo>
                      <a:pt x="22971" y="7360"/>
                    </a:lnTo>
                    <a:lnTo>
                      <a:pt x="22893" y="7570"/>
                    </a:lnTo>
                    <a:lnTo>
                      <a:pt x="22801" y="7780"/>
                    </a:lnTo>
                    <a:lnTo>
                      <a:pt x="22696" y="7977"/>
                    </a:lnTo>
                    <a:lnTo>
                      <a:pt x="22591" y="8174"/>
                    </a:lnTo>
                    <a:lnTo>
                      <a:pt x="22473" y="8357"/>
                    </a:lnTo>
                    <a:lnTo>
                      <a:pt x="22342" y="8528"/>
                    </a:lnTo>
                    <a:lnTo>
                      <a:pt x="22210" y="8712"/>
                    </a:lnTo>
                    <a:lnTo>
                      <a:pt x="22066" y="8869"/>
                    </a:lnTo>
                    <a:lnTo>
                      <a:pt x="21909" y="9040"/>
                    </a:lnTo>
                    <a:lnTo>
                      <a:pt x="21751" y="9184"/>
                    </a:lnTo>
                    <a:lnTo>
                      <a:pt x="21581" y="9328"/>
                    </a:lnTo>
                    <a:lnTo>
                      <a:pt x="21410" y="9473"/>
                    </a:lnTo>
                    <a:lnTo>
                      <a:pt x="21240" y="9604"/>
                    </a:lnTo>
                    <a:lnTo>
                      <a:pt x="21043" y="9722"/>
                    </a:lnTo>
                    <a:lnTo>
                      <a:pt x="20859" y="9827"/>
                    </a:lnTo>
                    <a:lnTo>
                      <a:pt x="20662" y="9932"/>
                    </a:lnTo>
                    <a:lnTo>
                      <a:pt x="20453" y="10024"/>
                    </a:lnTo>
                    <a:lnTo>
                      <a:pt x="20243" y="10115"/>
                    </a:lnTo>
                    <a:lnTo>
                      <a:pt x="20033" y="10181"/>
                    </a:lnTo>
                    <a:lnTo>
                      <a:pt x="19823" y="10247"/>
                    </a:lnTo>
                    <a:lnTo>
                      <a:pt x="19600" y="10299"/>
                    </a:lnTo>
                    <a:lnTo>
                      <a:pt x="19377" y="10338"/>
                    </a:lnTo>
                    <a:lnTo>
                      <a:pt x="19141" y="10365"/>
                    </a:lnTo>
                    <a:lnTo>
                      <a:pt x="18904" y="10391"/>
                    </a:lnTo>
                    <a:lnTo>
                      <a:pt x="18472" y="10391"/>
                    </a:lnTo>
                    <a:lnTo>
                      <a:pt x="18275" y="10378"/>
                    </a:lnTo>
                    <a:lnTo>
                      <a:pt x="18065" y="10352"/>
                    </a:lnTo>
                    <a:lnTo>
                      <a:pt x="17868" y="10325"/>
                    </a:lnTo>
                    <a:lnTo>
                      <a:pt x="17671" y="10286"/>
                    </a:lnTo>
                    <a:lnTo>
                      <a:pt x="17475" y="10234"/>
                    </a:lnTo>
                    <a:lnTo>
                      <a:pt x="17278" y="10181"/>
                    </a:lnTo>
                    <a:lnTo>
                      <a:pt x="17081" y="10115"/>
                    </a:lnTo>
                    <a:lnTo>
                      <a:pt x="16897" y="10050"/>
                    </a:lnTo>
                    <a:lnTo>
                      <a:pt x="16714" y="9958"/>
                    </a:lnTo>
                    <a:lnTo>
                      <a:pt x="16530" y="9866"/>
                    </a:lnTo>
                    <a:lnTo>
                      <a:pt x="16359" y="9774"/>
                    </a:lnTo>
                    <a:lnTo>
                      <a:pt x="16176" y="9669"/>
                    </a:lnTo>
                    <a:lnTo>
                      <a:pt x="16018" y="9551"/>
                    </a:lnTo>
                    <a:lnTo>
                      <a:pt x="15848" y="9433"/>
                    </a:lnTo>
                    <a:lnTo>
                      <a:pt x="15690" y="9302"/>
                    </a:lnTo>
                    <a:lnTo>
                      <a:pt x="15480" y="9118"/>
                    </a:lnTo>
                    <a:lnTo>
                      <a:pt x="15284" y="8908"/>
                    </a:lnTo>
                    <a:lnTo>
                      <a:pt x="15100" y="8699"/>
                    </a:lnTo>
                    <a:lnTo>
                      <a:pt x="14929" y="8476"/>
                    </a:lnTo>
                    <a:lnTo>
                      <a:pt x="14772" y="8239"/>
                    </a:lnTo>
                    <a:lnTo>
                      <a:pt x="14628" y="7990"/>
                    </a:lnTo>
                    <a:lnTo>
                      <a:pt x="14497" y="7741"/>
                    </a:lnTo>
                    <a:lnTo>
                      <a:pt x="14392" y="7492"/>
                    </a:lnTo>
                    <a:lnTo>
                      <a:pt x="14300" y="7216"/>
                    </a:lnTo>
                    <a:lnTo>
                      <a:pt x="14221" y="6954"/>
                    </a:lnTo>
                    <a:lnTo>
                      <a:pt x="14155" y="6678"/>
                    </a:lnTo>
                    <a:lnTo>
                      <a:pt x="14116" y="6403"/>
                    </a:lnTo>
                    <a:lnTo>
                      <a:pt x="14090" y="6114"/>
                    </a:lnTo>
                    <a:lnTo>
                      <a:pt x="14077" y="5839"/>
                    </a:lnTo>
                    <a:lnTo>
                      <a:pt x="14077" y="5550"/>
                    </a:lnTo>
                    <a:lnTo>
                      <a:pt x="14103" y="5261"/>
                    </a:lnTo>
                    <a:lnTo>
                      <a:pt x="14129" y="5051"/>
                    </a:lnTo>
                    <a:lnTo>
                      <a:pt x="14182" y="4842"/>
                    </a:lnTo>
                    <a:lnTo>
                      <a:pt x="14221" y="4645"/>
                    </a:lnTo>
                    <a:lnTo>
                      <a:pt x="14287" y="4448"/>
                    </a:lnTo>
                    <a:lnTo>
                      <a:pt x="14352" y="4238"/>
                    </a:lnTo>
                    <a:lnTo>
                      <a:pt x="14431" y="4054"/>
                    </a:lnTo>
                    <a:lnTo>
                      <a:pt x="14510" y="3858"/>
                    </a:lnTo>
                    <a:lnTo>
                      <a:pt x="14601" y="3674"/>
                    </a:lnTo>
                    <a:lnTo>
                      <a:pt x="14706" y="3503"/>
                    </a:lnTo>
                    <a:lnTo>
                      <a:pt x="14811" y="3320"/>
                    </a:lnTo>
                    <a:lnTo>
                      <a:pt x="14929" y="3149"/>
                    </a:lnTo>
                    <a:lnTo>
                      <a:pt x="15048" y="2992"/>
                    </a:lnTo>
                    <a:lnTo>
                      <a:pt x="15179" y="2834"/>
                    </a:lnTo>
                    <a:lnTo>
                      <a:pt x="15310" y="2677"/>
                    </a:lnTo>
                    <a:lnTo>
                      <a:pt x="15454" y="2533"/>
                    </a:lnTo>
                    <a:lnTo>
                      <a:pt x="15599" y="2401"/>
                    </a:lnTo>
                    <a:lnTo>
                      <a:pt x="15756" y="2270"/>
                    </a:lnTo>
                    <a:lnTo>
                      <a:pt x="15913" y="2139"/>
                    </a:lnTo>
                    <a:lnTo>
                      <a:pt x="16084" y="2021"/>
                    </a:lnTo>
                    <a:lnTo>
                      <a:pt x="16254" y="1903"/>
                    </a:lnTo>
                    <a:lnTo>
                      <a:pt x="16438" y="1811"/>
                    </a:lnTo>
                    <a:lnTo>
                      <a:pt x="16609" y="1706"/>
                    </a:lnTo>
                    <a:lnTo>
                      <a:pt x="16792" y="1627"/>
                    </a:lnTo>
                    <a:lnTo>
                      <a:pt x="16989" y="1536"/>
                    </a:lnTo>
                    <a:lnTo>
                      <a:pt x="17186" y="1470"/>
                    </a:lnTo>
                    <a:lnTo>
                      <a:pt x="17383" y="1404"/>
                    </a:lnTo>
                    <a:lnTo>
                      <a:pt x="17579" y="1352"/>
                    </a:lnTo>
                    <a:lnTo>
                      <a:pt x="17789" y="1313"/>
                    </a:lnTo>
                    <a:lnTo>
                      <a:pt x="17999" y="1273"/>
                    </a:lnTo>
                    <a:lnTo>
                      <a:pt x="18209" y="1247"/>
                    </a:lnTo>
                    <a:lnTo>
                      <a:pt x="18419" y="1234"/>
                    </a:lnTo>
                    <a:lnTo>
                      <a:pt x="18629" y="1221"/>
                    </a:lnTo>
                    <a:close/>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7" name="Google Shape;2417;p45"/>
            <p:cNvGrpSpPr/>
            <p:nvPr/>
          </p:nvGrpSpPr>
          <p:grpSpPr>
            <a:xfrm>
              <a:off x="3124753" y="2097067"/>
              <a:ext cx="2904005" cy="2628275"/>
              <a:chOff x="735516" y="1544617"/>
              <a:chExt cx="2904005" cy="2628275"/>
            </a:xfrm>
          </p:grpSpPr>
          <p:sp>
            <p:nvSpPr>
              <p:cNvPr id="2418" name="Google Shape;2418;p45"/>
              <p:cNvSpPr/>
              <p:nvPr/>
            </p:nvSpPr>
            <p:spPr>
              <a:xfrm>
                <a:off x="1961914" y="2680601"/>
                <a:ext cx="305922" cy="16514"/>
              </a:xfrm>
              <a:custGeom>
                <a:avLst/>
                <a:gdLst/>
                <a:ahLst/>
                <a:cxnLst/>
                <a:rect l="l" t="t" r="r" b="b"/>
                <a:pathLst>
                  <a:path w="17043" h="920" extrusionOk="0">
                    <a:moveTo>
                      <a:pt x="1" y="1"/>
                    </a:moveTo>
                    <a:lnTo>
                      <a:pt x="1" y="919"/>
                    </a:lnTo>
                    <a:lnTo>
                      <a:pt x="17042" y="919"/>
                    </a:lnTo>
                    <a:lnTo>
                      <a:pt x="17042"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5"/>
              <p:cNvSpPr/>
              <p:nvPr/>
            </p:nvSpPr>
            <p:spPr>
              <a:xfrm>
                <a:off x="2274872" y="2680601"/>
                <a:ext cx="97738" cy="16514"/>
              </a:xfrm>
              <a:custGeom>
                <a:avLst/>
                <a:gdLst/>
                <a:ahLst/>
                <a:cxnLst/>
                <a:rect l="l" t="t" r="r" b="b"/>
                <a:pathLst>
                  <a:path w="5445" h="920" extrusionOk="0">
                    <a:moveTo>
                      <a:pt x="1" y="1"/>
                    </a:moveTo>
                    <a:lnTo>
                      <a:pt x="1" y="919"/>
                    </a:lnTo>
                    <a:lnTo>
                      <a:pt x="5445" y="919"/>
                    </a:lnTo>
                    <a:lnTo>
                      <a:pt x="5445"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5"/>
              <p:cNvSpPr/>
              <p:nvPr/>
            </p:nvSpPr>
            <p:spPr>
              <a:xfrm>
                <a:off x="2379664" y="2680601"/>
                <a:ext cx="115167" cy="16514"/>
              </a:xfrm>
              <a:custGeom>
                <a:avLst/>
                <a:gdLst/>
                <a:ahLst/>
                <a:cxnLst/>
                <a:rect l="l" t="t" r="r" b="b"/>
                <a:pathLst>
                  <a:path w="6416" h="920" extrusionOk="0">
                    <a:moveTo>
                      <a:pt x="1" y="1"/>
                    </a:moveTo>
                    <a:lnTo>
                      <a:pt x="1" y="919"/>
                    </a:lnTo>
                    <a:lnTo>
                      <a:pt x="6416" y="919"/>
                    </a:lnTo>
                    <a:lnTo>
                      <a:pt x="6416"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5"/>
              <p:cNvSpPr/>
              <p:nvPr/>
            </p:nvSpPr>
            <p:spPr>
              <a:xfrm>
                <a:off x="1896683" y="2717111"/>
                <a:ext cx="254818" cy="16496"/>
              </a:xfrm>
              <a:custGeom>
                <a:avLst/>
                <a:gdLst/>
                <a:ahLst/>
                <a:cxnLst/>
                <a:rect l="l" t="t" r="r" b="b"/>
                <a:pathLst>
                  <a:path w="14196" h="919" extrusionOk="0">
                    <a:moveTo>
                      <a:pt x="1" y="0"/>
                    </a:moveTo>
                    <a:lnTo>
                      <a:pt x="1" y="919"/>
                    </a:lnTo>
                    <a:lnTo>
                      <a:pt x="14195" y="919"/>
                    </a:lnTo>
                    <a:lnTo>
                      <a:pt x="14195" y="0"/>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5"/>
              <p:cNvSpPr/>
              <p:nvPr/>
            </p:nvSpPr>
            <p:spPr>
              <a:xfrm>
                <a:off x="2159723" y="2717111"/>
                <a:ext cx="83378" cy="16496"/>
              </a:xfrm>
              <a:custGeom>
                <a:avLst/>
                <a:gdLst/>
                <a:ahLst/>
                <a:cxnLst/>
                <a:rect l="l" t="t" r="r" b="b"/>
                <a:pathLst>
                  <a:path w="4645" h="919" extrusionOk="0">
                    <a:moveTo>
                      <a:pt x="0" y="0"/>
                    </a:moveTo>
                    <a:lnTo>
                      <a:pt x="0" y="919"/>
                    </a:lnTo>
                    <a:lnTo>
                      <a:pt x="4645" y="919"/>
                    </a:lnTo>
                    <a:lnTo>
                      <a:pt x="4645" y="0"/>
                    </a:lnTo>
                    <a:close/>
                  </a:path>
                </a:pathLst>
              </a:custGeom>
              <a:solidFill>
                <a:srgbClr val="E7C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5"/>
              <p:cNvSpPr/>
              <p:nvPr/>
            </p:nvSpPr>
            <p:spPr>
              <a:xfrm>
                <a:off x="2050928" y="4038428"/>
                <a:ext cx="116119" cy="75139"/>
              </a:xfrm>
              <a:custGeom>
                <a:avLst/>
                <a:gdLst/>
                <a:ahLst/>
                <a:cxnLst/>
                <a:rect l="l" t="t" r="r" b="b"/>
                <a:pathLst>
                  <a:path w="6469" h="4186" extrusionOk="0">
                    <a:moveTo>
                      <a:pt x="1" y="0"/>
                    </a:moveTo>
                    <a:lnTo>
                      <a:pt x="132" y="4185"/>
                    </a:lnTo>
                    <a:lnTo>
                      <a:pt x="1483" y="4185"/>
                    </a:lnTo>
                    <a:lnTo>
                      <a:pt x="1732" y="4172"/>
                    </a:lnTo>
                    <a:lnTo>
                      <a:pt x="1995" y="4146"/>
                    </a:lnTo>
                    <a:lnTo>
                      <a:pt x="2244" y="4106"/>
                    </a:lnTo>
                    <a:lnTo>
                      <a:pt x="2493" y="4054"/>
                    </a:lnTo>
                    <a:lnTo>
                      <a:pt x="2729" y="4001"/>
                    </a:lnTo>
                    <a:lnTo>
                      <a:pt x="2979" y="3923"/>
                    </a:lnTo>
                    <a:lnTo>
                      <a:pt x="3215" y="3844"/>
                    </a:lnTo>
                    <a:lnTo>
                      <a:pt x="3451" y="3765"/>
                    </a:lnTo>
                    <a:lnTo>
                      <a:pt x="3674" y="3660"/>
                    </a:lnTo>
                    <a:lnTo>
                      <a:pt x="3910" y="3555"/>
                    </a:lnTo>
                    <a:lnTo>
                      <a:pt x="4120" y="3437"/>
                    </a:lnTo>
                    <a:lnTo>
                      <a:pt x="4343" y="3306"/>
                    </a:lnTo>
                    <a:lnTo>
                      <a:pt x="4553" y="3162"/>
                    </a:lnTo>
                    <a:lnTo>
                      <a:pt x="4763" y="3017"/>
                    </a:lnTo>
                    <a:lnTo>
                      <a:pt x="4959" y="2860"/>
                    </a:lnTo>
                    <a:lnTo>
                      <a:pt x="6245" y="1797"/>
                    </a:lnTo>
                    <a:lnTo>
                      <a:pt x="6311" y="1732"/>
                    </a:lnTo>
                    <a:lnTo>
                      <a:pt x="6363" y="1666"/>
                    </a:lnTo>
                    <a:lnTo>
                      <a:pt x="6403" y="1601"/>
                    </a:lnTo>
                    <a:lnTo>
                      <a:pt x="6429" y="1522"/>
                    </a:lnTo>
                    <a:lnTo>
                      <a:pt x="6455" y="1443"/>
                    </a:lnTo>
                    <a:lnTo>
                      <a:pt x="6468" y="1364"/>
                    </a:lnTo>
                    <a:lnTo>
                      <a:pt x="6468" y="1286"/>
                    </a:lnTo>
                    <a:lnTo>
                      <a:pt x="6455" y="1207"/>
                    </a:lnTo>
                    <a:lnTo>
                      <a:pt x="6416" y="1076"/>
                    </a:lnTo>
                    <a:lnTo>
                      <a:pt x="6363" y="945"/>
                    </a:lnTo>
                    <a:lnTo>
                      <a:pt x="6298" y="827"/>
                    </a:lnTo>
                    <a:lnTo>
                      <a:pt x="6232" y="722"/>
                    </a:lnTo>
                    <a:lnTo>
                      <a:pt x="6153" y="617"/>
                    </a:lnTo>
                    <a:lnTo>
                      <a:pt x="6075" y="512"/>
                    </a:lnTo>
                    <a:lnTo>
                      <a:pt x="5983" y="420"/>
                    </a:lnTo>
                    <a:lnTo>
                      <a:pt x="5878" y="341"/>
                    </a:lnTo>
                    <a:lnTo>
                      <a:pt x="5773" y="262"/>
                    </a:lnTo>
                    <a:lnTo>
                      <a:pt x="5668" y="197"/>
                    </a:lnTo>
                    <a:lnTo>
                      <a:pt x="5550" y="131"/>
                    </a:lnTo>
                    <a:lnTo>
                      <a:pt x="5419" y="92"/>
                    </a:lnTo>
                    <a:lnTo>
                      <a:pt x="5301" y="53"/>
                    </a:lnTo>
                    <a:lnTo>
                      <a:pt x="5169" y="26"/>
                    </a:lnTo>
                    <a:lnTo>
                      <a:pt x="5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5"/>
              <p:cNvSpPr/>
              <p:nvPr/>
            </p:nvSpPr>
            <p:spPr>
              <a:xfrm>
                <a:off x="2212711" y="4039128"/>
                <a:ext cx="116101" cy="75139"/>
              </a:xfrm>
              <a:custGeom>
                <a:avLst/>
                <a:gdLst/>
                <a:ahLst/>
                <a:cxnLst/>
                <a:rect l="l" t="t" r="r" b="b"/>
                <a:pathLst>
                  <a:path w="6468" h="4186" extrusionOk="0">
                    <a:moveTo>
                      <a:pt x="1443" y="0"/>
                    </a:moveTo>
                    <a:lnTo>
                      <a:pt x="1312" y="14"/>
                    </a:lnTo>
                    <a:lnTo>
                      <a:pt x="1168" y="53"/>
                    </a:lnTo>
                    <a:lnTo>
                      <a:pt x="1050" y="92"/>
                    </a:lnTo>
                    <a:lnTo>
                      <a:pt x="919" y="132"/>
                    </a:lnTo>
                    <a:lnTo>
                      <a:pt x="800" y="197"/>
                    </a:lnTo>
                    <a:lnTo>
                      <a:pt x="696" y="263"/>
                    </a:lnTo>
                    <a:lnTo>
                      <a:pt x="591" y="342"/>
                    </a:lnTo>
                    <a:lnTo>
                      <a:pt x="486" y="420"/>
                    </a:lnTo>
                    <a:lnTo>
                      <a:pt x="394" y="512"/>
                    </a:lnTo>
                    <a:lnTo>
                      <a:pt x="315" y="617"/>
                    </a:lnTo>
                    <a:lnTo>
                      <a:pt x="236" y="722"/>
                    </a:lnTo>
                    <a:lnTo>
                      <a:pt x="171" y="827"/>
                    </a:lnTo>
                    <a:lnTo>
                      <a:pt x="105" y="945"/>
                    </a:lnTo>
                    <a:lnTo>
                      <a:pt x="66" y="1076"/>
                    </a:lnTo>
                    <a:lnTo>
                      <a:pt x="26" y="1194"/>
                    </a:lnTo>
                    <a:lnTo>
                      <a:pt x="0" y="1286"/>
                    </a:lnTo>
                    <a:lnTo>
                      <a:pt x="0" y="1365"/>
                    </a:lnTo>
                    <a:lnTo>
                      <a:pt x="13" y="1443"/>
                    </a:lnTo>
                    <a:lnTo>
                      <a:pt x="40" y="1522"/>
                    </a:lnTo>
                    <a:lnTo>
                      <a:pt x="66" y="1601"/>
                    </a:lnTo>
                    <a:lnTo>
                      <a:pt x="118" y="1667"/>
                    </a:lnTo>
                    <a:lnTo>
                      <a:pt x="171" y="1732"/>
                    </a:lnTo>
                    <a:lnTo>
                      <a:pt x="223" y="1798"/>
                    </a:lnTo>
                    <a:lnTo>
                      <a:pt x="1509" y="2860"/>
                    </a:lnTo>
                    <a:lnTo>
                      <a:pt x="1706" y="3018"/>
                    </a:lnTo>
                    <a:lnTo>
                      <a:pt x="1916" y="3162"/>
                    </a:lnTo>
                    <a:lnTo>
                      <a:pt x="2126" y="3306"/>
                    </a:lnTo>
                    <a:lnTo>
                      <a:pt x="2349" y="3424"/>
                    </a:lnTo>
                    <a:lnTo>
                      <a:pt x="2572" y="3556"/>
                    </a:lnTo>
                    <a:lnTo>
                      <a:pt x="2795" y="3661"/>
                    </a:lnTo>
                    <a:lnTo>
                      <a:pt x="3018" y="3766"/>
                    </a:lnTo>
                    <a:lnTo>
                      <a:pt x="3254" y="3844"/>
                    </a:lnTo>
                    <a:lnTo>
                      <a:pt x="3503" y="3923"/>
                    </a:lnTo>
                    <a:lnTo>
                      <a:pt x="3739" y="4002"/>
                    </a:lnTo>
                    <a:lnTo>
                      <a:pt x="3988" y="4054"/>
                    </a:lnTo>
                    <a:lnTo>
                      <a:pt x="4238" y="4107"/>
                    </a:lnTo>
                    <a:lnTo>
                      <a:pt x="4487" y="4146"/>
                    </a:lnTo>
                    <a:lnTo>
                      <a:pt x="4736" y="4172"/>
                    </a:lnTo>
                    <a:lnTo>
                      <a:pt x="4985" y="4185"/>
                    </a:lnTo>
                    <a:lnTo>
                      <a:pt x="6337" y="4185"/>
                    </a:lnTo>
                    <a:lnTo>
                      <a:pt x="64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5"/>
              <p:cNvSpPr/>
              <p:nvPr/>
            </p:nvSpPr>
            <p:spPr>
              <a:xfrm>
                <a:off x="735516" y="2825188"/>
                <a:ext cx="2904005" cy="59845"/>
              </a:xfrm>
              <a:custGeom>
                <a:avLst/>
                <a:gdLst/>
                <a:ahLst/>
                <a:cxnLst/>
                <a:rect l="l" t="t" r="r" b="b"/>
                <a:pathLst>
                  <a:path w="161783" h="3334" extrusionOk="0">
                    <a:moveTo>
                      <a:pt x="0" y="1"/>
                    </a:moveTo>
                    <a:lnTo>
                      <a:pt x="0" y="3333"/>
                    </a:lnTo>
                    <a:lnTo>
                      <a:pt x="161783" y="3333"/>
                    </a:lnTo>
                    <a:lnTo>
                      <a:pt x="1617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5"/>
              <p:cNvSpPr/>
              <p:nvPr/>
            </p:nvSpPr>
            <p:spPr>
              <a:xfrm>
                <a:off x="2005245" y="4066448"/>
                <a:ext cx="86914" cy="47585"/>
              </a:xfrm>
              <a:custGeom>
                <a:avLst/>
                <a:gdLst/>
                <a:ahLst/>
                <a:cxnLst/>
                <a:rect l="l" t="t" r="r" b="b"/>
                <a:pathLst>
                  <a:path w="4842" h="2651" extrusionOk="0">
                    <a:moveTo>
                      <a:pt x="0" y="0"/>
                    </a:moveTo>
                    <a:lnTo>
                      <a:pt x="0" y="1312"/>
                    </a:lnTo>
                    <a:lnTo>
                      <a:pt x="14" y="1443"/>
                    </a:lnTo>
                    <a:lnTo>
                      <a:pt x="27" y="1574"/>
                    </a:lnTo>
                    <a:lnTo>
                      <a:pt x="66" y="1706"/>
                    </a:lnTo>
                    <a:lnTo>
                      <a:pt x="105" y="1837"/>
                    </a:lnTo>
                    <a:lnTo>
                      <a:pt x="158" y="1955"/>
                    </a:lnTo>
                    <a:lnTo>
                      <a:pt x="223" y="2060"/>
                    </a:lnTo>
                    <a:lnTo>
                      <a:pt x="302" y="2165"/>
                    </a:lnTo>
                    <a:lnTo>
                      <a:pt x="394" y="2257"/>
                    </a:lnTo>
                    <a:lnTo>
                      <a:pt x="486" y="2349"/>
                    </a:lnTo>
                    <a:lnTo>
                      <a:pt x="591" y="2427"/>
                    </a:lnTo>
                    <a:lnTo>
                      <a:pt x="696" y="2493"/>
                    </a:lnTo>
                    <a:lnTo>
                      <a:pt x="814" y="2545"/>
                    </a:lnTo>
                    <a:lnTo>
                      <a:pt x="945" y="2585"/>
                    </a:lnTo>
                    <a:lnTo>
                      <a:pt x="1063" y="2624"/>
                    </a:lnTo>
                    <a:lnTo>
                      <a:pt x="1207" y="2637"/>
                    </a:lnTo>
                    <a:lnTo>
                      <a:pt x="1339" y="2650"/>
                    </a:lnTo>
                    <a:lnTo>
                      <a:pt x="3490" y="2650"/>
                    </a:lnTo>
                    <a:lnTo>
                      <a:pt x="3634" y="2637"/>
                    </a:lnTo>
                    <a:lnTo>
                      <a:pt x="3766" y="2624"/>
                    </a:lnTo>
                    <a:lnTo>
                      <a:pt x="3897" y="2585"/>
                    </a:lnTo>
                    <a:lnTo>
                      <a:pt x="4015" y="2545"/>
                    </a:lnTo>
                    <a:lnTo>
                      <a:pt x="4133" y="2493"/>
                    </a:lnTo>
                    <a:lnTo>
                      <a:pt x="4251" y="2427"/>
                    </a:lnTo>
                    <a:lnTo>
                      <a:pt x="4343" y="2349"/>
                    </a:lnTo>
                    <a:lnTo>
                      <a:pt x="4448" y="2257"/>
                    </a:lnTo>
                    <a:lnTo>
                      <a:pt x="4526" y="2165"/>
                    </a:lnTo>
                    <a:lnTo>
                      <a:pt x="4605" y="2060"/>
                    </a:lnTo>
                    <a:lnTo>
                      <a:pt x="4671" y="1955"/>
                    </a:lnTo>
                    <a:lnTo>
                      <a:pt x="4736" y="1837"/>
                    </a:lnTo>
                    <a:lnTo>
                      <a:pt x="4776" y="1706"/>
                    </a:lnTo>
                    <a:lnTo>
                      <a:pt x="4802" y="1574"/>
                    </a:lnTo>
                    <a:lnTo>
                      <a:pt x="4828" y="1443"/>
                    </a:lnTo>
                    <a:lnTo>
                      <a:pt x="4841" y="1312"/>
                    </a:lnTo>
                    <a:lnTo>
                      <a:pt x="48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5"/>
              <p:cNvSpPr/>
              <p:nvPr/>
            </p:nvSpPr>
            <p:spPr>
              <a:xfrm>
                <a:off x="1903900" y="3163581"/>
                <a:ext cx="191688" cy="904770"/>
              </a:xfrm>
              <a:custGeom>
                <a:avLst/>
                <a:gdLst/>
                <a:ahLst/>
                <a:cxnLst/>
                <a:rect l="l" t="t" r="r" b="b"/>
                <a:pathLst>
                  <a:path w="10679" h="50405" extrusionOk="0">
                    <a:moveTo>
                      <a:pt x="0" y="1"/>
                    </a:moveTo>
                    <a:lnTo>
                      <a:pt x="4723" y="50404"/>
                    </a:lnTo>
                    <a:lnTo>
                      <a:pt x="10679"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5"/>
              <p:cNvSpPr/>
              <p:nvPr/>
            </p:nvSpPr>
            <p:spPr>
              <a:xfrm>
                <a:off x="2267477" y="4066448"/>
                <a:ext cx="86914" cy="47585"/>
              </a:xfrm>
              <a:custGeom>
                <a:avLst/>
                <a:gdLst/>
                <a:ahLst/>
                <a:cxnLst/>
                <a:rect l="l" t="t" r="r" b="b"/>
                <a:pathLst>
                  <a:path w="4842" h="2651" extrusionOk="0">
                    <a:moveTo>
                      <a:pt x="1" y="0"/>
                    </a:moveTo>
                    <a:lnTo>
                      <a:pt x="1" y="1312"/>
                    </a:lnTo>
                    <a:lnTo>
                      <a:pt x="14" y="1443"/>
                    </a:lnTo>
                    <a:lnTo>
                      <a:pt x="27" y="1574"/>
                    </a:lnTo>
                    <a:lnTo>
                      <a:pt x="66" y="1706"/>
                    </a:lnTo>
                    <a:lnTo>
                      <a:pt x="106" y="1837"/>
                    </a:lnTo>
                    <a:lnTo>
                      <a:pt x="171" y="1955"/>
                    </a:lnTo>
                    <a:lnTo>
                      <a:pt x="237" y="2060"/>
                    </a:lnTo>
                    <a:lnTo>
                      <a:pt x="316" y="2165"/>
                    </a:lnTo>
                    <a:lnTo>
                      <a:pt x="394" y="2257"/>
                    </a:lnTo>
                    <a:lnTo>
                      <a:pt x="486" y="2349"/>
                    </a:lnTo>
                    <a:lnTo>
                      <a:pt x="591" y="2427"/>
                    </a:lnTo>
                    <a:lnTo>
                      <a:pt x="709" y="2493"/>
                    </a:lnTo>
                    <a:lnTo>
                      <a:pt x="827" y="2545"/>
                    </a:lnTo>
                    <a:lnTo>
                      <a:pt x="945" y="2585"/>
                    </a:lnTo>
                    <a:lnTo>
                      <a:pt x="1076" y="2624"/>
                    </a:lnTo>
                    <a:lnTo>
                      <a:pt x="1208" y="2637"/>
                    </a:lnTo>
                    <a:lnTo>
                      <a:pt x="1339" y="2650"/>
                    </a:lnTo>
                    <a:lnTo>
                      <a:pt x="3503" y="2650"/>
                    </a:lnTo>
                    <a:lnTo>
                      <a:pt x="3635" y="2637"/>
                    </a:lnTo>
                    <a:lnTo>
                      <a:pt x="3766" y="2624"/>
                    </a:lnTo>
                    <a:lnTo>
                      <a:pt x="3897" y="2585"/>
                    </a:lnTo>
                    <a:lnTo>
                      <a:pt x="4015" y="2545"/>
                    </a:lnTo>
                    <a:lnTo>
                      <a:pt x="4133" y="2493"/>
                    </a:lnTo>
                    <a:lnTo>
                      <a:pt x="4251" y="2427"/>
                    </a:lnTo>
                    <a:lnTo>
                      <a:pt x="4356" y="2349"/>
                    </a:lnTo>
                    <a:lnTo>
                      <a:pt x="4448" y="2257"/>
                    </a:lnTo>
                    <a:lnTo>
                      <a:pt x="4527" y="2165"/>
                    </a:lnTo>
                    <a:lnTo>
                      <a:pt x="4605" y="2060"/>
                    </a:lnTo>
                    <a:lnTo>
                      <a:pt x="4671" y="1955"/>
                    </a:lnTo>
                    <a:lnTo>
                      <a:pt x="4737" y="1837"/>
                    </a:lnTo>
                    <a:lnTo>
                      <a:pt x="4776" y="1706"/>
                    </a:lnTo>
                    <a:lnTo>
                      <a:pt x="4815" y="1574"/>
                    </a:lnTo>
                    <a:lnTo>
                      <a:pt x="4828" y="1443"/>
                    </a:lnTo>
                    <a:lnTo>
                      <a:pt x="4842" y="1312"/>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5"/>
              <p:cNvSpPr/>
              <p:nvPr/>
            </p:nvSpPr>
            <p:spPr>
              <a:xfrm>
                <a:off x="2260423" y="3163581"/>
                <a:ext cx="191688" cy="904770"/>
              </a:xfrm>
              <a:custGeom>
                <a:avLst/>
                <a:gdLst/>
                <a:ahLst/>
                <a:cxnLst/>
                <a:rect l="l" t="t" r="r" b="b"/>
                <a:pathLst>
                  <a:path w="10679" h="50405" extrusionOk="0">
                    <a:moveTo>
                      <a:pt x="0" y="1"/>
                    </a:moveTo>
                    <a:lnTo>
                      <a:pt x="0" y="50404"/>
                    </a:lnTo>
                    <a:lnTo>
                      <a:pt x="5956"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5"/>
              <p:cNvSpPr/>
              <p:nvPr/>
            </p:nvSpPr>
            <p:spPr>
              <a:xfrm>
                <a:off x="1640950" y="2743246"/>
                <a:ext cx="66415" cy="99622"/>
              </a:xfrm>
              <a:custGeom>
                <a:avLst/>
                <a:gdLst/>
                <a:ahLst/>
                <a:cxnLst/>
                <a:rect l="l" t="t" r="r" b="b"/>
                <a:pathLst>
                  <a:path w="3700" h="5550" extrusionOk="0">
                    <a:moveTo>
                      <a:pt x="3503" y="0"/>
                    </a:moveTo>
                    <a:lnTo>
                      <a:pt x="3319" y="14"/>
                    </a:lnTo>
                    <a:lnTo>
                      <a:pt x="3136" y="40"/>
                    </a:lnTo>
                    <a:lnTo>
                      <a:pt x="2952" y="66"/>
                    </a:lnTo>
                    <a:lnTo>
                      <a:pt x="2769" y="119"/>
                    </a:lnTo>
                    <a:lnTo>
                      <a:pt x="2598" y="158"/>
                    </a:lnTo>
                    <a:lnTo>
                      <a:pt x="2427" y="224"/>
                    </a:lnTo>
                    <a:lnTo>
                      <a:pt x="2257" y="289"/>
                    </a:lnTo>
                    <a:lnTo>
                      <a:pt x="2086" y="368"/>
                    </a:lnTo>
                    <a:lnTo>
                      <a:pt x="1929" y="447"/>
                    </a:lnTo>
                    <a:lnTo>
                      <a:pt x="1771" y="538"/>
                    </a:lnTo>
                    <a:lnTo>
                      <a:pt x="1627" y="630"/>
                    </a:lnTo>
                    <a:lnTo>
                      <a:pt x="1483" y="735"/>
                    </a:lnTo>
                    <a:lnTo>
                      <a:pt x="1339" y="840"/>
                    </a:lnTo>
                    <a:lnTo>
                      <a:pt x="1207" y="958"/>
                    </a:lnTo>
                    <a:lnTo>
                      <a:pt x="1076" y="1076"/>
                    </a:lnTo>
                    <a:lnTo>
                      <a:pt x="958" y="1207"/>
                    </a:lnTo>
                    <a:lnTo>
                      <a:pt x="840" y="1339"/>
                    </a:lnTo>
                    <a:lnTo>
                      <a:pt x="735" y="1483"/>
                    </a:lnTo>
                    <a:lnTo>
                      <a:pt x="630" y="1627"/>
                    </a:lnTo>
                    <a:lnTo>
                      <a:pt x="525" y="1772"/>
                    </a:lnTo>
                    <a:lnTo>
                      <a:pt x="446" y="1929"/>
                    </a:lnTo>
                    <a:lnTo>
                      <a:pt x="355" y="2086"/>
                    </a:lnTo>
                    <a:lnTo>
                      <a:pt x="289" y="2257"/>
                    </a:lnTo>
                    <a:lnTo>
                      <a:pt x="223" y="2427"/>
                    </a:lnTo>
                    <a:lnTo>
                      <a:pt x="158" y="2598"/>
                    </a:lnTo>
                    <a:lnTo>
                      <a:pt x="118" y="2769"/>
                    </a:lnTo>
                    <a:lnTo>
                      <a:pt x="66" y="2952"/>
                    </a:lnTo>
                    <a:lnTo>
                      <a:pt x="40" y="3136"/>
                    </a:lnTo>
                    <a:lnTo>
                      <a:pt x="14" y="3320"/>
                    </a:lnTo>
                    <a:lnTo>
                      <a:pt x="0" y="3503"/>
                    </a:lnTo>
                    <a:lnTo>
                      <a:pt x="0" y="3700"/>
                    </a:lnTo>
                    <a:lnTo>
                      <a:pt x="0" y="5550"/>
                    </a:lnTo>
                    <a:lnTo>
                      <a:pt x="3700" y="5550"/>
                    </a:lnTo>
                    <a:lnTo>
                      <a:pt x="3700"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5"/>
              <p:cNvSpPr/>
              <p:nvPr/>
            </p:nvSpPr>
            <p:spPr>
              <a:xfrm>
                <a:off x="1640716" y="2524005"/>
                <a:ext cx="235019" cy="385045"/>
              </a:xfrm>
              <a:custGeom>
                <a:avLst/>
                <a:gdLst/>
                <a:ahLst/>
                <a:cxnLst/>
                <a:rect l="l" t="t" r="r" b="b"/>
                <a:pathLst>
                  <a:path w="13093" h="21451" extrusionOk="0">
                    <a:moveTo>
                      <a:pt x="6442" y="1"/>
                    </a:moveTo>
                    <a:lnTo>
                      <a:pt x="145" y="17134"/>
                    </a:lnTo>
                    <a:lnTo>
                      <a:pt x="66" y="17370"/>
                    </a:lnTo>
                    <a:lnTo>
                      <a:pt x="13" y="17620"/>
                    </a:lnTo>
                    <a:lnTo>
                      <a:pt x="0" y="17869"/>
                    </a:lnTo>
                    <a:lnTo>
                      <a:pt x="0" y="18118"/>
                    </a:lnTo>
                    <a:lnTo>
                      <a:pt x="27" y="18367"/>
                    </a:lnTo>
                    <a:lnTo>
                      <a:pt x="79" y="18603"/>
                    </a:lnTo>
                    <a:lnTo>
                      <a:pt x="145" y="18853"/>
                    </a:lnTo>
                    <a:lnTo>
                      <a:pt x="250" y="19076"/>
                    </a:lnTo>
                    <a:lnTo>
                      <a:pt x="761" y="20099"/>
                    </a:lnTo>
                    <a:lnTo>
                      <a:pt x="866" y="20283"/>
                    </a:lnTo>
                    <a:lnTo>
                      <a:pt x="984" y="20453"/>
                    </a:lnTo>
                    <a:lnTo>
                      <a:pt x="1115" y="20624"/>
                    </a:lnTo>
                    <a:lnTo>
                      <a:pt x="1247" y="20768"/>
                    </a:lnTo>
                    <a:lnTo>
                      <a:pt x="1404" y="20899"/>
                    </a:lnTo>
                    <a:lnTo>
                      <a:pt x="1561" y="21017"/>
                    </a:lnTo>
                    <a:lnTo>
                      <a:pt x="1732" y="21135"/>
                    </a:lnTo>
                    <a:lnTo>
                      <a:pt x="1916" y="21227"/>
                    </a:lnTo>
                    <a:lnTo>
                      <a:pt x="2099" y="21306"/>
                    </a:lnTo>
                    <a:lnTo>
                      <a:pt x="2283" y="21358"/>
                    </a:lnTo>
                    <a:lnTo>
                      <a:pt x="2480" y="21411"/>
                    </a:lnTo>
                    <a:lnTo>
                      <a:pt x="2690" y="21437"/>
                    </a:lnTo>
                    <a:lnTo>
                      <a:pt x="2886" y="21450"/>
                    </a:lnTo>
                    <a:lnTo>
                      <a:pt x="3096" y="21450"/>
                    </a:lnTo>
                    <a:lnTo>
                      <a:pt x="3306" y="21437"/>
                    </a:lnTo>
                    <a:lnTo>
                      <a:pt x="3503" y="21398"/>
                    </a:lnTo>
                    <a:lnTo>
                      <a:pt x="3844" y="21306"/>
                    </a:lnTo>
                    <a:lnTo>
                      <a:pt x="4172" y="21201"/>
                    </a:lnTo>
                    <a:lnTo>
                      <a:pt x="4500" y="21070"/>
                    </a:lnTo>
                    <a:lnTo>
                      <a:pt x="4802" y="20912"/>
                    </a:lnTo>
                    <a:lnTo>
                      <a:pt x="5104" y="20755"/>
                    </a:lnTo>
                    <a:lnTo>
                      <a:pt x="5392" y="20571"/>
                    </a:lnTo>
                    <a:lnTo>
                      <a:pt x="5668" y="20361"/>
                    </a:lnTo>
                    <a:lnTo>
                      <a:pt x="5930" y="20151"/>
                    </a:lnTo>
                    <a:lnTo>
                      <a:pt x="6179" y="19915"/>
                    </a:lnTo>
                    <a:lnTo>
                      <a:pt x="6415" y="19666"/>
                    </a:lnTo>
                    <a:lnTo>
                      <a:pt x="6638" y="19404"/>
                    </a:lnTo>
                    <a:lnTo>
                      <a:pt x="6835" y="19128"/>
                    </a:lnTo>
                    <a:lnTo>
                      <a:pt x="7019" y="18840"/>
                    </a:lnTo>
                    <a:lnTo>
                      <a:pt x="7189" y="18538"/>
                    </a:lnTo>
                    <a:lnTo>
                      <a:pt x="7334" y="18223"/>
                    </a:lnTo>
                    <a:lnTo>
                      <a:pt x="7465" y="17895"/>
                    </a:lnTo>
                    <a:lnTo>
                      <a:pt x="13093" y="2598"/>
                    </a:lnTo>
                    <a:lnTo>
                      <a:pt x="6442"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5"/>
              <p:cNvSpPr/>
              <p:nvPr/>
            </p:nvSpPr>
            <p:spPr>
              <a:xfrm>
                <a:off x="2667672" y="2743246"/>
                <a:ext cx="66415" cy="99622"/>
              </a:xfrm>
              <a:custGeom>
                <a:avLst/>
                <a:gdLst/>
                <a:ahLst/>
                <a:cxnLst/>
                <a:rect l="l" t="t" r="r" b="b"/>
                <a:pathLst>
                  <a:path w="3700" h="5550" extrusionOk="0">
                    <a:moveTo>
                      <a:pt x="0" y="0"/>
                    </a:moveTo>
                    <a:lnTo>
                      <a:pt x="0" y="5550"/>
                    </a:lnTo>
                    <a:lnTo>
                      <a:pt x="3700" y="5550"/>
                    </a:lnTo>
                    <a:lnTo>
                      <a:pt x="3700" y="3700"/>
                    </a:lnTo>
                    <a:lnTo>
                      <a:pt x="3700" y="3503"/>
                    </a:lnTo>
                    <a:lnTo>
                      <a:pt x="3686" y="3320"/>
                    </a:lnTo>
                    <a:lnTo>
                      <a:pt x="3660" y="3136"/>
                    </a:lnTo>
                    <a:lnTo>
                      <a:pt x="3634" y="2952"/>
                    </a:lnTo>
                    <a:lnTo>
                      <a:pt x="3582" y="2769"/>
                    </a:lnTo>
                    <a:lnTo>
                      <a:pt x="3542" y="2598"/>
                    </a:lnTo>
                    <a:lnTo>
                      <a:pt x="3477" y="2427"/>
                    </a:lnTo>
                    <a:lnTo>
                      <a:pt x="3411" y="2257"/>
                    </a:lnTo>
                    <a:lnTo>
                      <a:pt x="3332" y="2086"/>
                    </a:lnTo>
                    <a:lnTo>
                      <a:pt x="3254" y="1929"/>
                    </a:lnTo>
                    <a:lnTo>
                      <a:pt x="3162" y="1772"/>
                    </a:lnTo>
                    <a:lnTo>
                      <a:pt x="3070" y="1627"/>
                    </a:lnTo>
                    <a:lnTo>
                      <a:pt x="2965" y="1483"/>
                    </a:lnTo>
                    <a:lnTo>
                      <a:pt x="2860" y="1339"/>
                    </a:lnTo>
                    <a:lnTo>
                      <a:pt x="2742" y="1207"/>
                    </a:lnTo>
                    <a:lnTo>
                      <a:pt x="2624" y="1076"/>
                    </a:lnTo>
                    <a:lnTo>
                      <a:pt x="2493" y="958"/>
                    </a:lnTo>
                    <a:lnTo>
                      <a:pt x="2361" y="840"/>
                    </a:lnTo>
                    <a:lnTo>
                      <a:pt x="2217" y="735"/>
                    </a:lnTo>
                    <a:lnTo>
                      <a:pt x="2073" y="630"/>
                    </a:lnTo>
                    <a:lnTo>
                      <a:pt x="1929" y="538"/>
                    </a:lnTo>
                    <a:lnTo>
                      <a:pt x="1771" y="447"/>
                    </a:lnTo>
                    <a:lnTo>
                      <a:pt x="1614" y="368"/>
                    </a:lnTo>
                    <a:lnTo>
                      <a:pt x="1443" y="289"/>
                    </a:lnTo>
                    <a:lnTo>
                      <a:pt x="1273" y="224"/>
                    </a:lnTo>
                    <a:lnTo>
                      <a:pt x="1102" y="158"/>
                    </a:lnTo>
                    <a:lnTo>
                      <a:pt x="932" y="119"/>
                    </a:lnTo>
                    <a:lnTo>
                      <a:pt x="748" y="66"/>
                    </a:lnTo>
                    <a:lnTo>
                      <a:pt x="564" y="40"/>
                    </a:lnTo>
                    <a:lnTo>
                      <a:pt x="381" y="14"/>
                    </a:lnTo>
                    <a:lnTo>
                      <a:pt x="197"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5"/>
              <p:cNvSpPr/>
              <p:nvPr/>
            </p:nvSpPr>
            <p:spPr>
              <a:xfrm>
                <a:off x="2499301" y="2524005"/>
                <a:ext cx="235019" cy="385045"/>
              </a:xfrm>
              <a:custGeom>
                <a:avLst/>
                <a:gdLst/>
                <a:ahLst/>
                <a:cxnLst/>
                <a:rect l="l" t="t" r="r" b="b"/>
                <a:pathLst>
                  <a:path w="13093" h="21451" extrusionOk="0">
                    <a:moveTo>
                      <a:pt x="6651" y="1"/>
                    </a:moveTo>
                    <a:lnTo>
                      <a:pt x="0" y="2598"/>
                    </a:lnTo>
                    <a:lnTo>
                      <a:pt x="5615" y="17895"/>
                    </a:lnTo>
                    <a:lnTo>
                      <a:pt x="5746" y="18223"/>
                    </a:lnTo>
                    <a:lnTo>
                      <a:pt x="5904" y="18538"/>
                    </a:lnTo>
                    <a:lnTo>
                      <a:pt x="6074" y="18840"/>
                    </a:lnTo>
                    <a:lnTo>
                      <a:pt x="6258" y="19128"/>
                    </a:lnTo>
                    <a:lnTo>
                      <a:pt x="6455" y="19404"/>
                    </a:lnTo>
                    <a:lnTo>
                      <a:pt x="6678" y="19666"/>
                    </a:lnTo>
                    <a:lnTo>
                      <a:pt x="6914" y="19915"/>
                    </a:lnTo>
                    <a:lnTo>
                      <a:pt x="7163" y="20151"/>
                    </a:lnTo>
                    <a:lnTo>
                      <a:pt x="7425" y="20361"/>
                    </a:lnTo>
                    <a:lnTo>
                      <a:pt x="7701" y="20571"/>
                    </a:lnTo>
                    <a:lnTo>
                      <a:pt x="7989" y="20755"/>
                    </a:lnTo>
                    <a:lnTo>
                      <a:pt x="8278" y="20912"/>
                    </a:lnTo>
                    <a:lnTo>
                      <a:pt x="8593" y="21070"/>
                    </a:lnTo>
                    <a:lnTo>
                      <a:pt x="8921" y="21201"/>
                    </a:lnTo>
                    <a:lnTo>
                      <a:pt x="9249" y="21306"/>
                    </a:lnTo>
                    <a:lnTo>
                      <a:pt x="9577" y="21398"/>
                    </a:lnTo>
                    <a:lnTo>
                      <a:pt x="9787" y="21437"/>
                    </a:lnTo>
                    <a:lnTo>
                      <a:pt x="9997" y="21450"/>
                    </a:lnTo>
                    <a:lnTo>
                      <a:pt x="10207" y="21450"/>
                    </a:lnTo>
                    <a:lnTo>
                      <a:pt x="10403" y="21437"/>
                    </a:lnTo>
                    <a:lnTo>
                      <a:pt x="10600" y="21411"/>
                    </a:lnTo>
                    <a:lnTo>
                      <a:pt x="10797" y="21358"/>
                    </a:lnTo>
                    <a:lnTo>
                      <a:pt x="10994" y="21306"/>
                    </a:lnTo>
                    <a:lnTo>
                      <a:pt x="11177" y="21227"/>
                    </a:lnTo>
                    <a:lnTo>
                      <a:pt x="11361" y="21135"/>
                    </a:lnTo>
                    <a:lnTo>
                      <a:pt x="11532" y="21017"/>
                    </a:lnTo>
                    <a:lnTo>
                      <a:pt x="11689" y="20899"/>
                    </a:lnTo>
                    <a:lnTo>
                      <a:pt x="11846" y="20768"/>
                    </a:lnTo>
                    <a:lnTo>
                      <a:pt x="11978" y="20624"/>
                    </a:lnTo>
                    <a:lnTo>
                      <a:pt x="12109" y="20453"/>
                    </a:lnTo>
                    <a:lnTo>
                      <a:pt x="12227" y="20283"/>
                    </a:lnTo>
                    <a:lnTo>
                      <a:pt x="12332" y="20099"/>
                    </a:lnTo>
                    <a:lnTo>
                      <a:pt x="12843" y="19076"/>
                    </a:lnTo>
                    <a:lnTo>
                      <a:pt x="12935" y="18853"/>
                    </a:lnTo>
                    <a:lnTo>
                      <a:pt x="13014" y="18603"/>
                    </a:lnTo>
                    <a:lnTo>
                      <a:pt x="13066" y="18367"/>
                    </a:lnTo>
                    <a:lnTo>
                      <a:pt x="13093" y="18118"/>
                    </a:lnTo>
                    <a:lnTo>
                      <a:pt x="13093" y="17869"/>
                    </a:lnTo>
                    <a:lnTo>
                      <a:pt x="13066" y="17620"/>
                    </a:lnTo>
                    <a:lnTo>
                      <a:pt x="13027" y="17370"/>
                    </a:lnTo>
                    <a:lnTo>
                      <a:pt x="12948" y="17134"/>
                    </a:lnTo>
                    <a:lnTo>
                      <a:pt x="6651"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5"/>
              <p:cNvSpPr/>
              <p:nvPr/>
            </p:nvSpPr>
            <p:spPr>
              <a:xfrm>
                <a:off x="1896683" y="3002516"/>
                <a:ext cx="581670" cy="312276"/>
              </a:xfrm>
              <a:custGeom>
                <a:avLst/>
                <a:gdLst/>
                <a:ahLst/>
                <a:cxnLst/>
                <a:rect l="l" t="t" r="r" b="b"/>
                <a:pathLst>
                  <a:path w="32405" h="17397" extrusionOk="0">
                    <a:moveTo>
                      <a:pt x="1" y="1"/>
                    </a:moveTo>
                    <a:lnTo>
                      <a:pt x="14" y="1076"/>
                    </a:lnTo>
                    <a:lnTo>
                      <a:pt x="1" y="2165"/>
                    </a:lnTo>
                    <a:lnTo>
                      <a:pt x="1" y="4277"/>
                    </a:lnTo>
                    <a:lnTo>
                      <a:pt x="1" y="5314"/>
                    </a:lnTo>
                    <a:lnTo>
                      <a:pt x="14" y="6324"/>
                    </a:lnTo>
                    <a:lnTo>
                      <a:pt x="53" y="7308"/>
                    </a:lnTo>
                    <a:lnTo>
                      <a:pt x="106" y="8252"/>
                    </a:lnTo>
                    <a:lnTo>
                      <a:pt x="145" y="8698"/>
                    </a:lnTo>
                    <a:lnTo>
                      <a:pt x="184" y="9144"/>
                    </a:lnTo>
                    <a:lnTo>
                      <a:pt x="237" y="9577"/>
                    </a:lnTo>
                    <a:lnTo>
                      <a:pt x="289" y="9997"/>
                    </a:lnTo>
                    <a:lnTo>
                      <a:pt x="355" y="10404"/>
                    </a:lnTo>
                    <a:lnTo>
                      <a:pt x="434" y="10797"/>
                    </a:lnTo>
                    <a:lnTo>
                      <a:pt x="525" y="11165"/>
                    </a:lnTo>
                    <a:lnTo>
                      <a:pt x="630" y="11532"/>
                    </a:lnTo>
                    <a:lnTo>
                      <a:pt x="735" y="11873"/>
                    </a:lnTo>
                    <a:lnTo>
                      <a:pt x="853" y="12201"/>
                    </a:lnTo>
                    <a:lnTo>
                      <a:pt x="998" y="12503"/>
                    </a:lnTo>
                    <a:lnTo>
                      <a:pt x="1142" y="12805"/>
                    </a:lnTo>
                    <a:lnTo>
                      <a:pt x="1299" y="13067"/>
                    </a:lnTo>
                    <a:lnTo>
                      <a:pt x="1483" y="13316"/>
                    </a:lnTo>
                    <a:lnTo>
                      <a:pt x="1680" y="13552"/>
                    </a:lnTo>
                    <a:lnTo>
                      <a:pt x="1877" y="13762"/>
                    </a:lnTo>
                    <a:lnTo>
                      <a:pt x="2139" y="13985"/>
                    </a:lnTo>
                    <a:lnTo>
                      <a:pt x="2414" y="14195"/>
                    </a:lnTo>
                    <a:lnTo>
                      <a:pt x="2703" y="14405"/>
                    </a:lnTo>
                    <a:lnTo>
                      <a:pt x="3018" y="14615"/>
                    </a:lnTo>
                    <a:lnTo>
                      <a:pt x="3346" y="14812"/>
                    </a:lnTo>
                    <a:lnTo>
                      <a:pt x="3687" y="14996"/>
                    </a:lnTo>
                    <a:lnTo>
                      <a:pt x="4041" y="15179"/>
                    </a:lnTo>
                    <a:lnTo>
                      <a:pt x="4409" y="15350"/>
                    </a:lnTo>
                    <a:lnTo>
                      <a:pt x="4802" y="15520"/>
                    </a:lnTo>
                    <a:lnTo>
                      <a:pt x="5196" y="15678"/>
                    </a:lnTo>
                    <a:lnTo>
                      <a:pt x="5602" y="15822"/>
                    </a:lnTo>
                    <a:lnTo>
                      <a:pt x="6035" y="15966"/>
                    </a:lnTo>
                    <a:lnTo>
                      <a:pt x="6468" y="16111"/>
                    </a:lnTo>
                    <a:lnTo>
                      <a:pt x="6914" y="16242"/>
                    </a:lnTo>
                    <a:lnTo>
                      <a:pt x="7373" y="16360"/>
                    </a:lnTo>
                    <a:lnTo>
                      <a:pt x="7846" y="16478"/>
                    </a:lnTo>
                    <a:lnTo>
                      <a:pt x="8318" y="16596"/>
                    </a:lnTo>
                    <a:lnTo>
                      <a:pt x="8803" y="16701"/>
                    </a:lnTo>
                    <a:lnTo>
                      <a:pt x="9302" y="16793"/>
                    </a:lnTo>
                    <a:lnTo>
                      <a:pt x="9800" y="16885"/>
                    </a:lnTo>
                    <a:lnTo>
                      <a:pt x="10312" y="16963"/>
                    </a:lnTo>
                    <a:lnTo>
                      <a:pt x="10824" y="17029"/>
                    </a:lnTo>
                    <a:lnTo>
                      <a:pt x="11873" y="17160"/>
                    </a:lnTo>
                    <a:lnTo>
                      <a:pt x="12936" y="17265"/>
                    </a:lnTo>
                    <a:lnTo>
                      <a:pt x="14012" y="17331"/>
                    </a:lnTo>
                    <a:lnTo>
                      <a:pt x="15114" y="17370"/>
                    </a:lnTo>
                    <a:lnTo>
                      <a:pt x="16203" y="17396"/>
                    </a:lnTo>
                    <a:lnTo>
                      <a:pt x="17291" y="17370"/>
                    </a:lnTo>
                    <a:lnTo>
                      <a:pt x="18380" y="17331"/>
                    </a:lnTo>
                    <a:lnTo>
                      <a:pt x="19469" y="17265"/>
                    </a:lnTo>
                    <a:lnTo>
                      <a:pt x="20532" y="17160"/>
                    </a:lnTo>
                    <a:lnTo>
                      <a:pt x="21581" y="17029"/>
                    </a:lnTo>
                    <a:lnTo>
                      <a:pt x="22093" y="16963"/>
                    </a:lnTo>
                    <a:lnTo>
                      <a:pt x="22605" y="16885"/>
                    </a:lnTo>
                    <a:lnTo>
                      <a:pt x="23103" y="16793"/>
                    </a:lnTo>
                    <a:lnTo>
                      <a:pt x="23602" y="16701"/>
                    </a:lnTo>
                    <a:lnTo>
                      <a:pt x="24087" y="16596"/>
                    </a:lnTo>
                    <a:lnTo>
                      <a:pt x="24559" y="16478"/>
                    </a:lnTo>
                    <a:lnTo>
                      <a:pt x="25032" y="16360"/>
                    </a:lnTo>
                    <a:lnTo>
                      <a:pt x="25491" y="16242"/>
                    </a:lnTo>
                    <a:lnTo>
                      <a:pt x="25937" y="16111"/>
                    </a:lnTo>
                    <a:lnTo>
                      <a:pt x="26370" y="15966"/>
                    </a:lnTo>
                    <a:lnTo>
                      <a:pt x="26790" y="15822"/>
                    </a:lnTo>
                    <a:lnTo>
                      <a:pt x="27209" y="15678"/>
                    </a:lnTo>
                    <a:lnTo>
                      <a:pt x="27603" y="15520"/>
                    </a:lnTo>
                    <a:lnTo>
                      <a:pt x="27996" y="15350"/>
                    </a:lnTo>
                    <a:lnTo>
                      <a:pt x="28364" y="15179"/>
                    </a:lnTo>
                    <a:lnTo>
                      <a:pt x="28718" y="14996"/>
                    </a:lnTo>
                    <a:lnTo>
                      <a:pt x="29059" y="14812"/>
                    </a:lnTo>
                    <a:lnTo>
                      <a:pt x="29387" y="14615"/>
                    </a:lnTo>
                    <a:lnTo>
                      <a:pt x="29702" y="14405"/>
                    </a:lnTo>
                    <a:lnTo>
                      <a:pt x="29991" y="14195"/>
                    </a:lnTo>
                    <a:lnTo>
                      <a:pt x="30266" y="13985"/>
                    </a:lnTo>
                    <a:lnTo>
                      <a:pt x="30515" y="13762"/>
                    </a:lnTo>
                    <a:lnTo>
                      <a:pt x="30725" y="13552"/>
                    </a:lnTo>
                    <a:lnTo>
                      <a:pt x="30922" y="13316"/>
                    </a:lnTo>
                    <a:lnTo>
                      <a:pt x="31093" y="13067"/>
                    </a:lnTo>
                    <a:lnTo>
                      <a:pt x="31263" y="12805"/>
                    </a:lnTo>
                    <a:lnTo>
                      <a:pt x="31407" y="12503"/>
                    </a:lnTo>
                    <a:lnTo>
                      <a:pt x="31539" y="12201"/>
                    </a:lnTo>
                    <a:lnTo>
                      <a:pt x="31670" y="11873"/>
                    </a:lnTo>
                    <a:lnTo>
                      <a:pt x="31775" y="11532"/>
                    </a:lnTo>
                    <a:lnTo>
                      <a:pt x="31880" y="11165"/>
                    </a:lnTo>
                    <a:lnTo>
                      <a:pt x="31958" y="10797"/>
                    </a:lnTo>
                    <a:lnTo>
                      <a:pt x="32037" y="10404"/>
                    </a:lnTo>
                    <a:lnTo>
                      <a:pt x="32116" y="9997"/>
                    </a:lnTo>
                    <a:lnTo>
                      <a:pt x="32168" y="9577"/>
                    </a:lnTo>
                    <a:lnTo>
                      <a:pt x="32221" y="9144"/>
                    </a:lnTo>
                    <a:lnTo>
                      <a:pt x="32260" y="8698"/>
                    </a:lnTo>
                    <a:lnTo>
                      <a:pt x="32299" y="8252"/>
                    </a:lnTo>
                    <a:lnTo>
                      <a:pt x="32352" y="7308"/>
                    </a:lnTo>
                    <a:lnTo>
                      <a:pt x="32391" y="6324"/>
                    </a:lnTo>
                    <a:lnTo>
                      <a:pt x="32404" y="5314"/>
                    </a:lnTo>
                    <a:lnTo>
                      <a:pt x="32404" y="4277"/>
                    </a:lnTo>
                    <a:lnTo>
                      <a:pt x="32391" y="2165"/>
                    </a:lnTo>
                    <a:lnTo>
                      <a:pt x="32391" y="1076"/>
                    </a:lnTo>
                    <a:lnTo>
                      <a:pt x="324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5"/>
              <p:cNvSpPr/>
              <p:nvPr/>
            </p:nvSpPr>
            <p:spPr>
              <a:xfrm>
                <a:off x="1715604" y="2185378"/>
                <a:ext cx="943829" cy="944080"/>
              </a:xfrm>
              <a:custGeom>
                <a:avLst/>
                <a:gdLst/>
                <a:ahLst/>
                <a:cxnLst/>
                <a:rect l="l" t="t" r="r" b="b"/>
                <a:pathLst>
                  <a:path w="52581" h="52595" extrusionOk="0">
                    <a:moveTo>
                      <a:pt x="22053" y="1"/>
                    </a:moveTo>
                    <a:lnTo>
                      <a:pt x="21436" y="14"/>
                    </a:lnTo>
                    <a:lnTo>
                      <a:pt x="20833" y="40"/>
                    </a:lnTo>
                    <a:lnTo>
                      <a:pt x="20230" y="92"/>
                    </a:lnTo>
                    <a:lnTo>
                      <a:pt x="19626" y="158"/>
                    </a:lnTo>
                    <a:lnTo>
                      <a:pt x="19036" y="237"/>
                    </a:lnTo>
                    <a:lnTo>
                      <a:pt x="18432" y="342"/>
                    </a:lnTo>
                    <a:lnTo>
                      <a:pt x="17842" y="460"/>
                    </a:lnTo>
                    <a:lnTo>
                      <a:pt x="17252" y="591"/>
                    </a:lnTo>
                    <a:lnTo>
                      <a:pt x="16674" y="748"/>
                    </a:lnTo>
                    <a:lnTo>
                      <a:pt x="16097" y="919"/>
                    </a:lnTo>
                    <a:lnTo>
                      <a:pt x="15520" y="1116"/>
                    </a:lnTo>
                    <a:lnTo>
                      <a:pt x="14956" y="1326"/>
                    </a:lnTo>
                    <a:lnTo>
                      <a:pt x="14392" y="1549"/>
                    </a:lnTo>
                    <a:lnTo>
                      <a:pt x="13841" y="1798"/>
                    </a:lnTo>
                    <a:lnTo>
                      <a:pt x="13303" y="2073"/>
                    </a:lnTo>
                    <a:lnTo>
                      <a:pt x="12765" y="2349"/>
                    </a:lnTo>
                    <a:lnTo>
                      <a:pt x="12345" y="2585"/>
                    </a:lnTo>
                    <a:lnTo>
                      <a:pt x="11912" y="2834"/>
                    </a:lnTo>
                    <a:lnTo>
                      <a:pt x="11492" y="3097"/>
                    </a:lnTo>
                    <a:lnTo>
                      <a:pt x="11059" y="3385"/>
                    </a:lnTo>
                    <a:lnTo>
                      <a:pt x="10613" y="3674"/>
                    </a:lnTo>
                    <a:lnTo>
                      <a:pt x="10180" y="3989"/>
                    </a:lnTo>
                    <a:lnTo>
                      <a:pt x="9734" y="4317"/>
                    </a:lnTo>
                    <a:lnTo>
                      <a:pt x="9288" y="4671"/>
                    </a:lnTo>
                    <a:lnTo>
                      <a:pt x="8842" y="5038"/>
                    </a:lnTo>
                    <a:lnTo>
                      <a:pt x="8396" y="5419"/>
                    </a:lnTo>
                    <a:lnTo>
                      <a:pt x="7963" y="5825"/>
                    </a:lnTo>
                    <a:lnTo>
                      <a:pt x="7517" y="6245"/>
                    </a:lnTo>
                    <a:lnTo>
                      <a:pt x="7071" y="6678"/>
                    </a:lnTo>
                    <a:lnTo>
                      <a:pt x="6638" y="7150"/>
                    </a:lnTo>
                    <a:lnTo>
                      <a:pt x="6205" y="7623"/>
                    </a:lnTo>
                    <a:lnTo>
                      <a:pt x="5772" y="8134"/>
                    </a:lnTo>
                    <a:lnTo>
                      <a:pt x="5340" y="8659"/>
                    </a:lnTo>
                    <a:lnTo>
                      <a:pt x="4920" y="9197"/>
                    </a:lnTo>
                    <a:lnTo>
                      <a:pt x="4513" y="9774"/>
                    </a:lnTo>
                    <a:lnTo>
                      <a:pt x="4106" y="10365"/>
                    </a:lnTo>
                    <a:lnTo>
                      <a:pt x="3700" y="10968"/>
                    </a:lnTo>
                    <a:lnTo>
                      <a:pt x="3306" y="11611"/>
                    </a:lnTo>
                    <a:lnTo>
                      <a:pt x="2926" y="12267"/>
                    </a:lnTo>
                    <a:lnTo>
                      <a:pt x="2558" y="12962"/>
                    </a:lnTo>
                    <a:lnTo>
                      <a:pt x="2191" y="13671"/>
                    </a:lnTo>
                    <a:lnTo>
                      <a:pt x="1837" y="14405"/>
                    </a:lnTo>
                    <a:lnTo>
                      <a:pt x="1496" y="15166"/>
                    </a:lnTo>
                    <a:lnTo>
                      <a:pt x="1168" y="15953"/>
                    </a:lnTo>
                    <a:lnTo>
                      <a:pt x="866" y="16767"/>
                    </a:lnTo>
                    <a:lnTo>
                      <a:pt x="564" y="17606"/>
                    </a:lnTo>
                    <a:lnTo>
                      <a:pt x="276" y="18485"/>
                    </a:lnTo>
                    <a:lnTo>
                      <a:pt x="0" y="19377"/>
                    </a:lnTo>
                    <a:lnTo>
                      <a:pt x="10679" y="23720"/>
                    </a:lnTo>
                    <a:lnTo>
                      <a:pt x="10574" y="24638"/>
                    </a:lnTo>
                    <a:lnTo>
                      <a:pt x="10469" y="25701"/>
                    </a:lnTo>
                    <a:lnTo>
                      <a:pt x="10351" y="27091"/>
                    </a:lnTo>
                    <a:lnTo>
                      <a:pt x="10233" y="28757"/>
                    </a:lnTo>
                    <a:lnTo>
                      <a:pt x="10180" y="29676"/>
                    </a:lnTo>
                    <a:lnTo>
                      <a:pt x="10128" y="30647"/>
                    </a:lnTo>
                    <a:lnTo>
                      <a:pt x="10089" y="31657"/>
                    </a:lnTo>
                    <a:lnTo>
                      <a:pt x="10049" y="32693"/>
                    </a:lnTo>
                    <a:lnTo>
                      <a:pt x="10023" y="33756"/>
                    </a:lnTo>
                    <a:lnTo>
                      <a:pt x="10010" y="34845"/>
                    </a:lnTo>
                    <a:lnTo>
                      <a:pt x="10010" y="35947"/>
                    </a:lnTo>
                    <a:lnTo>
                      <a:pt x="10023" y="37049"/>
                    </a:lnTo>
                    <a:lnTo>
                      <a:pt x="10062" y="38151"/>
                    </a:lnTo>
                    <a:lnTo>
                      <a:pt x="10115" y="39240"/>
                    </a:lnTo>
                    <a:lnTo>
                      <a:pt x="10194" y="40315"/>
                    </a:lnTo>
                    <a:lnTo>
                      <a:pt x="10285" y="41378"/>
                    </a:lnTo>
                    <a:lnTo>
                      <a:pt x="10403" y="42401"/>
                    </a:lnTo>
                    <a:lnTo>
                      <a:pt x="10469" y="42900"/>
                    </a:lnTo>
                    <a:lnTo>
                      <a:pt x="10548" y="43398"/>
                    </a:lnTo>
                    <a:lnTo>
                      <a:pt x="10640" y="43884"/>
                    </a:lnTo>
                    <a:lnTo>
                      <a:pt x="10731" y="44343"/>
                    </a:lnTo>
                    <a:lnTo>
                      <a:pt x="10823" y="44802"/>
                    </a:lnTo>
                    <a:lnTo>
                      <a:pt x="10928" y="45248"/>
                    </a:lnTo>
                    <a:lnTo>
                      <a:pt x="11046" y="45668"/>
                    </a:lnTo>
                    <a:lnTo>
                      <a:pt x="11164" y="46088"/>
                    </a:lnTo>
                    <a:lnTo>
                      <a:pt x="11296" y="46481"/>
                    </a:lnTo>
                    <a:lnTo>
                      <a:pt x="11440" y="46862"/>
                    </a:lnTo>
                    <a:lnTo>
                      <a:pt x="11584" y="47229"/>
                    </a:lnTo>
                    <a:lnTo>
                      <a:pt x="11742" y="47570"/>
                    </a:lnTo>
                    <a:lnTo>
                      <a:pt x="11912" y="47898"/>
                    </a:lnTo>
                    <a:lnTo>
                      <a:pt x="12083" y="48200"/>
                    </a:lnTo>
                    <a:lnTo>
                      <a:pt x="12266" y="48488"/>
                    </a:lnTo>
                    <a:lnTo>
                      <a:pt x="12463" y="48751"/>
                    </a:lnTo>
                    <a:lnTo>
                      <a:pt x="12673" y="48987"/>
                    </a:lnTo>
                    <a:lnTo>
                      <a:pt x="12883" y="49197"/>
                    </a:lnTo>
                    <a:lnTo>
                      <a:pt x="13119" y="49407"/>
                    </a:lnTo>
                    <a:lnTo>
                      <a:pt x="13381" y="49617"/>
                    </a:lnTo>
                    <a:lnTo>
                      <a:pt x="13657" y="49813"/>
                    </a:lnTo>
                    <a:lnTo>
                      <a:pt x="13946" y="49997"/>
                    </a:lnTo>
                    <a:lnTo>
                      <a:pt x="14247" y="50181"/>
                    </a:lnTo>
                    <a:lnTo>
                      <a:pt x="14562" y="50351"/>
                    </a:lnTo>
                    <a:lnTo>
                      <a:pt x="14903" y="50522"/>
                    </a:lnTo>
                    <a:lnTo>
                      <a:pt x="15244" y="50692"/>
                    </a:lnTo>
                    <a:lnTo>
                      <a:pt x="15612" y="50837"/>
                    </a:lnTo>
                    <a:lnTo>
                      <a:pt x="15979" y="50994"/>
                    </a:lnTo>
                    <a:lnTo>
                      <a:pt x="16373" y="51138"/>
                    </a:lnTo>
                    <a:lnTo>
                      <a:pt x="16766" y="51270"/>
                    </a:lnTo>
                    <a:lnTo>
                      <a:pt x="17173" y="51401"/>
                    </a:lnTo>
                    <a:lnTo>
                      <a:pt x="17593" y="51519"/>
                    </a:lnTo>
                    <a:lnTo>
                      <a:pt x="18026" y="51637"/>
                    </a:lnTo>
                    <a:lnTo>
                      <a:pt x="18458" y="51755"/>
                    </a:lnTo>
                    <a:lnTo>
                      <a:pt x="18905" y="51847"/>
                    </a:lnTo>
                    <a:lnTo>
                      <a:pt x="19364" y="51952"/>
                    </a:lnTo>
                    <a:lnTo>
                      <a:pt x="20295" y="52122"/>
                    </a:lnTo>
                    <a:lnTo>
                      <a:pt x="21253" y="52267"/>
                    </a:lnTo>
                    <a:lnTo>
                      <a:pt x="22237" y="52385"/>
                    </a:lnTo>
                    <a:lnTo>
                      <a:pt x="23234" y="52477"/>
                    </a:lnTo>
                    <a:lnTo>
                      <a:pt x="24244" y="52542"/>
                    </a:lnTo>
                    <a:lnTo>
                      <a:pt x="25267" y="52582"/>
                    </a:lnTo>
                    <a:lnTo>
                      <a:pt x="26291" y="52595"/>
                    </a:lnTo>
                    <a:lnTo>
                      <a:pt x="27314" y="52582"/>
                    </a:lnTo>
                    <a:lnTo>
                      <a:pt x="28337" y="52542"/>
                    </a:lnTo>
                    <a:lnTo>
                      <a:pt x="29347" y="52477"/>
                    </a:lnTo>
                    <a:lnTo>
                      <a:pt x="30344" y="52385"/>
                    </a:lnTo>
                    <a:lnTo>
                      <a:pt x="31328" y="52267"/>
                    </a:lnTo>
                    <a:lnTo>
                      <a:pt x="32286" y="52122"/>
                    </a:lnTo>
                    <a:lnTo>
                      <a:pt x="33217" y="51952"/>
                    </a:lnTo>
                    <a:lnTo>
                      <a:pt x="33676" y="51847"/>
                    </a:lnTo>
                    <a:lnTo>
                      <a:pt x="34123" y="51755"/>
                    </a:lnTo>
                    <a:lnTo>
                      <a:pt x="34555" y="51637"/>
                    </a:lnTo>
                    <a:lnTo>
                      <a:pt x="34988" y="51519"/>
                    </a:lnTo>
                    <a:lnTo>
                      <a:pt x="35408" y="51401"/>
                    </a:lnTo>
                    <a:lnTo>
                      <a:pt x="35815" y="51270"/>
                    </a:lnTo>
                    <a:lnTo>
                      <a:pt x="36208" y="51138"/>
                    </a:lnTo>
                    <a:lnTo>
                      <a:pt x="36589" y="50994"/>
                    </a:lnTo>
                    <a:lnTo>
                      <a:pt x="36969" y="50837"/>
                    </a:lnTo>
                    <a:lnTo>
                      <a:pt x="37324" y="50692"/>
                    </a:lnTo>
                    <a:lnTo>
                      <a:pt x="37678" y="50522"/>
                    </a:lnTo>
                    <a:lnTo>
                      <a:pt x="38006" y="50351"/>
                    </a:lnTo>
                    <a:lnTo>
                      <a:pt x="38334" y="50181"/>
                    </a:lnTo>
                    <a:lnTo>
                      <a:pt x="38635" y="49997"/>
                    </a:lnTo>
                    <a:lnTo>
                      <a:pt x="38924" y="49813"/>
                    </a:lnTo>
                    <a:lnTo>
                      <a:pt x="39200" y="49617"/>
                    </a:lnTo>
                    <a:lnTo>
                      <a:pt x="39462" y="49407"/>
                    </a:lnTo>
                    <a:lnTo>
                      <a:pt x="39698" y="49197"/>
                    </a:lnTo>
                    <a:lnTo>
                      <a:pt x="39908" y="48987"/>
                    </a:lnTo>
                    <a:lnTo>
                      <a:pt x="40118" y="48751"/>
                    </a:lnTo>
                    <a:lnTo>
                      <a:pt x="40315" y="48488"/>
                    </a:lnTo>
                    <a:lnTo>
                      <a:pt x="40498" y="48200"/>
                    </a:lnTo>
                    <a:lnTo>
                      <a:pt x="40669" y="47898"/>
                    </a:lnTo>
                    <a:lnTo>
                      <a:pt x="40839" y="47570"/>
                    </a:lnTo>
                    <a:lnTo>
                      <a:pt x="40997" y="47229"/>
                    </a:lnTo>
                    <a:lnTo>
                      <a:pt x="41141" y="46862"/>
                    </a:lnTo>
                    <a:lnTo>
                      <a:pt x="41285" y="46481"/>
                    </a:lnTo>
                    <a:lnTo>
                      <a:pt x="41417" y="46088"/>
                    </a:lnTo>
                    <a:lnTo>
                      <a:pt x="41535" y="45668"/>
                    </a:lnTo>
                    <a:lnTo>
                      <a:pt x="41653" y="45248"/>
                    </a:lnTo>
                    <a:lnTo>
                      <a:pt x="41758" y="44802"/>
                    </a:lnTo>
                    <a:lnTo>
                      <a:pt x="41850" y="44343"/>
                    </a:lnTo>
                    <a:lnTo>
                      <a:pt x="41941" y="43884"/>
                    </a:lnTo>
                    <a:lnTo>
                      <a:pt x="42033" y="43398"/>
                    </a:lnTo>
                    <a:lnTo>
                      <a:pt x="42112" y="42900"/>
                    </a:lnTo>
                    <a:lnTo>
                      <a:pt x="42178" y="42401"/>
                    </a:lnTo>
                    <a:lnTo>
                      <a:pt x="42296" y="41378"/>
                    </a:lnTo>
                    <a:lnTo>
                      <a:pt x="42387" y="40315"/>
                    </a:lnTo>
                    <a:lnTo>
                      <a:pt x="42466" y="39240"/>
                    </a:lnTo>
                    <a:lnTo>
                      <a:pt x="42519" y="38151"/>
                    </a:lnTo>
                    <a:lnTo>
                      <a:pt x="42545" y="37049"/>
                    </a:lnTo>
                    <a:lnTo>
                      <a:pt x="42571" y="35947"/>
                    </a:lnTo>
                    <a:lnTo>
                      <a:pt x="42571" y="34845"/>
                    </a:lnTo>
                    <a:lnTo>
                      <a:pt x="42558" y="33756"/>
                    </a:lnTo>
                    <a:lnTo>
                      <a:pt x="42532" y="32693"/>
                    </a:lnTo>
                    <a:lnTo>
                      <a:pt x="42492" y="31657"/>
                    </a:lnTo>
                    <a:lnTo>
                      <a:pt x="42453" y="30647"/>
                    </a:lnTo>
                    <a:lnTo>
                      <a:pt x="42401" y="29676"/>
                    </a:lnTo>
                    <a:lnTo>
                      <a:pt x="42335" y="28757"/>
                    </a:lnTo>
                    <a:lnTo>
                      <a:pt x="42217" y="27091"/>
                    </a:lnTo>
                    <a:lnTo>
                      <a:pt x="42099" y="25701"/>
                    </a:lnTo>
                    <a:lnTo>
                      <a:pt x="42007" y="24638"/>
                    </a:lnTo>
                    <a:lnTo>
                      <a:pt x="41902" y="23720"/>
                    </a:lnTo>
                    <a:lnTo>
                      <a:pt x="52581" y="19377"/>
                    </a:lnTo>
                    <a:lnTo>
                      <a:pt x="52292" y="18459"/>
                    </a:lnTo>
                    <a:lnTo>
                      <a:pt x="52004" y="17554"/>
                    </a:lnTo>
                    <a:lnTo>
                      <a:pt x="51689" y="16688"/>
                    </a:lnTo>
                    <a:lnTo>
                      <a:pt x="51361" y="15861"/>
                    </a:lnTo>
                    <a:lnTo>
                      <a:pt x="51033" y="15048"/>
                    </a:lnTo>
                    <a:lnTo>
                      <a:pt x="50679" y="14274"/>
                    </a:lnTo>
                    <a:lnTo>
                      <a:pt x="50311" y="13513"/>
                    </a:lnTo>
                    <a:lnTo>
                      <a:pt x="49931" y="12792"/>
                    </a:lnTo>
                    <a:lnTo>
                      <a:pt x="49550" y="12083"/>
                    </a:lnTo>
                    <a:lnTo>
                      <a:pt x="49144" y="11414"/>
                    </a:lnTo>
                    <a:lnTo>
                      <a:pt x="48737" y="10758"/>
                    </a:lnTo>
                    <a:lnTo>
                      <a:pt x="48330" y="10142"/>
                    </a:lnTo>
                    <a:lnTo>
                      <a:pt x="47911" y="9538"/>
                    </a:lnTo>
                    <a:lnTo>
                      <a:pt x="47478" y="8961"/>
                    </a:lnTo>
                    <a:lnTo>
                      <a:pt x="47045" y="8410"/>
                    </a:lnTo>
                    <a:lnTo>
                      <a:pt x="46599" y="7885"/>
                    </a:lnTo>
                    <a:lnTo>
                      <a:pt x="46153" y="7373"/>
                    </a:lnTo>
                    <a:lnTo>
                      <a:pt x="45707" y="6888"/>
                    </a:lnTo>
                    <a:lnTo>
                      <a:pt x="45247" y="6429"/>
                    </a:lnTo>
                    <a:lnTo>
                      <a:pt x="44788" y="5983"/>
                    </a:lnTo>
                    <a:lnTo>
                      <a:pt x="44342" y="5563"/>
                    </a:lnTo>
                    <a:lnTo>
                      <a:pt x="43883" y="5156"/>
                    </a:lnTo>
                    <a:lnTo>
                      <a:pt x="43424" y="4776"/>
                    </a:lnTo>
                    <a:lnTo>
                      <a:pt x="42965" y="4409"/>
                    </a:lnTo>
                    <a:lnTo>
                      <a:pt x="42506" y="4067"/>
                    </a:lnTo>
                    <a:lnTo>
                      <a:pt x="42046" y="3739"/>
                    </a:lnTo>
                    <a:lnTo>
                      <a:pt x="41600" y="3425"/>
                    </a:lnTo>
                    <a:lnTo>
                      <a:pt x="41154" y="3136"/>
                    </a:lnTo>
                    <a:lnTo>
                      <a:pt x="40708" y="2860"/>
                    </a:lnTo>
                    <a:lnTo>
                      <a:pt x="40275" y="2598"/>
                    </a:lnTo>
                    <a:lnTo>
                      <a:pt x="39842" y="2362"/>
                    </a:lnTo>
                    <a:lnTo>
                      <a:pt x="39423" y="2139"/>
                    </a:lnTo>
                    <a:lnTo>
                      <a:pt x="38898" y="1877"/>
                    </a:lnTo>
                    <a:lnTo>
                      <a:pt x="38373" y="1627"/>
                    </a:lnTo>
                    <a:lnTo>
                      <a:pt x="37848" y="1404"/>
                    </a:lnTo>
                    <a:lnTo>
                      <a:pt x="37310" y="1194"/>
                    </a:lnTo>
                    <a:lnTo>
                      <a:pt x="36773" y="1011"/>
                    </a:lnTo>
                    <a:lnTo>
                      <a:pt x="36222" y="827"/>
                    </a:lnTo>
                    <a:lnTo>
                      <a:pt x="35671" y="670"/>
                    </a:lnTo>
                    <a:lnTo>
                      <a:pt x="35106" y="538"/>
                    </a:lnTo>
                    <a:lnTo>
                      <a:pt x="34555" y="407"/>
                    </a:lnTo>
                    <a:lnTo>
                      <a:pt x="33978" y="302"/>
                    </a:lnTo>
                    <a:lnTo>
                      <a:pt x="33414" y="210"/>
                    </a:lnTo>
                    <a:lnTo>
                      <a:pt x="32850" y="132"/>
                    </a:lnTo>
                    <a:lnTo>
                      <a:pt x="32273" y="79"/>
                    </a:lnTo>
                    <a:lnTo>
                      <a:pt x="31696" y="40"/>
                    </a:lnTo>
                    <a:lnTo>
                      <a:pt x="31118" y="14"/>
                    </a:lnTo>
                    <a:lnTo>
                      <a:pt x="305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5"/>
              <p:cNvSpPr/>
              <p:nvPr/>
            </p:nvSpPr>
            <p:spPr>
              <a:xfrm>
                <a:off x="1737269" y="3217521"/>
                <a:ext cx="900498" cy="138484"/>
              </a:xfrm>
              <a:custGeom>
                <a:avLst/>
                <a:gdLst/>
                <a:ahLst/>
                <a:cxnLst/>
                <a:rect l="l" t="t" r="r" b="b"/>
                <a:pathLst>
                  <a:path w="50167" h="7715" extrusionOk="0">
                    <a:moveTo>
                      <a:pt x="5143" y="0"/>
                    </a:moveTo>
                    <a:lnTo>
                      <a:pt x="4880" y="26"/>
                    </a:lnTo>
                    <a:lnTo>
                      <a:pt x="4605" y="53"/>
                    </a:lnTo>
                    <a:lnTo>
                      <a:pt x="4329" y="105"/>
                    </a:lnTo>
                    <a:lnTo>
                      <a:pt x="4067" y="158"/>
                    </a:lnTo>
                    <a:lnTo>
                      <a:pt x="3805" y="223"/>
                    </a:lnTo>
                    <a:lnTo>
                      <a:pt x="3555" y="315"/>
                    </a:lnTo>
                    <a:lnTo>
                      <a:pt x="3306" y="407"/>
                    </a:lnTo>
                    <a:lnTo>
                      <a:pt x="3057" y="512"/>
                    </a:lnTo>
                    <a:lnTo>
                      <a:pt x="2821" y="630"/>
                    </a:lnTo>
                    <a:lnTo>
                      <a:pt x="2584" y="761"/>
                    </a:lnTo>
                    <a:lnTo>
                      <a:pt x="2361" y="905"/>
                    </a:lnTo>
                    <a:lnTo>
                      <a:pt x="2152" y="1050"/>
                    </a:lnTo>
                    <a:lnTo>
                      <a:pt x="1942" y="1207"/>
                    </a:lnTo>
                    <a:lnTo>
                      <a:pt x="1732" y="1378"/>
                    </a:lnTo>
                    <a:lnTo>
                      <a:pt x="1548" y="1561"/>
                    </a:lnTo>
                    <a:lnTo>
                      <a:pt x="1364" y="1758"/>
                    </a:lnTo>
                    <a:lnTo>
                      <a:pt x="1194" y="1955"/>
                    </a:lnTo>
                    <a:lnTo>
                      <a:pt x="1023" y="2152"/>
                    </a:lnTo>
                    <a:lnTo>
                      <a:pt x="866" y="2375"/>
                    </a:lnTo>
                    <a:lnTo>
                      <a:pt x="722" y="2598"/>
                    </a:lnTo>
                    <a:lnTo>
                      <a:pt x="590" y="2821"/>
                    </a:lnTo>
                    <a:lnTo>
                      <a:pt x="472" y="3070"/>
                    </a:lnTo>
                    <a:lnTo>
                      <a:pt x="367" y="3306"/>
                    </a:lnTo>
                    <a:lnTo>
                      <a:pt x="276" y="3555"/>
                    </a:lnTo>
                    <a:lnTo>
                      <a:pt x="197" y="3818"/>
                    </a:lnTo>
                    <a:lnTo>
                      <a:pt x="131" y="4080"/>
                    </a:lnTo>
                    <a:lnTo>
                      <a:pt x="66" y="4356"/>
                    </a:lnTo>
                    <a:lnTo>
                      <a:pt x="26" y="4631"/>
                    </a:lnTo>
                    <a:lnTo>
                      <a:pt x="0" y="4907"/>
                    </a:lnTo>
                    <a:lnTo>
                      <a:pt x="0" y="4999"/>
                    </a:lnTo>
                    <a:lnTo>
                      <a:pt x="0" y="5274"/>
                    </a:lnTo>
                    <a:lnTo>
                      <a:pt x="26" y="5536"/>
                    </a:lnTo>
                    <a:lnTo>
                      <a:pt x="92" y="5799"/>
                    </a:lnTo>
                    <a:lnTo>
                      <a:pt x="171" y="6048"/>
                    </a:lnTo>
                    <a:lnTo>
                      <a:pt x="276" y="6284"/>
                    </a:lnTo>
                    <a:lnTo>
                      <a:pt x="407" y="6507"/>
                    </a:lnTo>
                    <a:lnTo>
                      <a:pt x="564" y="6717"/>
                    </a:lnTo>
                    <a:lnTo>
                      <a:pt x="735" y="6914"/>
                    </a:lnTo>
                    <a:lnTo>
                      <a:pt x="932" y="7084"/>
                    </a:lnTo>
                    <a:lnTo>
                      <a:pt x="1128" y="7242"/>
                    </a:lnTo>
                    <a:lnTo>
                      <a:pt x="1351" y="7373"/>
                    </a:lnTo>
                    <a:lnTo>
                      <a:pt x="1587" y="7491"/>
                    </a:lnTo>
                    <a:lnTo>
                      <a:pt x="1837" y="7583"/>
                    </a:lnTo>
                    <a:lnTo>
                      <a:pt x="2099" y="7649"/>
                    </a:lnTo>
                    <a:lnTo>
                      <a:pt x="2361" y="7701"/>
                    </a:lnTo>
                    <a:lnTo>
                      <a:pt x="2637" y="7714"/>
                    </a:lnTo>
                    <a:lnTo>
                      <a:pt x="47530" y="7714"/>
                    </a:lnTo>
                    <a:lnTo>
                      <a:pt x="47806" y="7701"/>
                    </a:lnTo>
                    <a:lnTo>
                      <a:pt x="48068" y="7649"/>
                    </a:lnTo>
                    <a:lnTo>
                      <a:pt x="48330" y="7583"/>
                    </a:lnTo>
                    <a:lnTo>
                      <a:pt x="48580" y="7491"/>
                    </a:lnTo>
                    <a:lnTo>
                      <a:pt x="48816" y="7373"/>
                    </a:lnTo>
                    <a:lnTo>
                      <a:pt x="49039" y="7242"/>
                    </a:lnTo>
                    <a:lnTo>
                      <a:pt x="49236" y="7084"/>
                    </a:lnTo>
                    <a:lnTo>
                      <a:pt x="49432" y="6914"/>
                    </a:lnTo>
                    <a:lnTo>
                      <a:pt x="49603" y="6717"/>
                    </a:lnTo>
                    <a:lnTo>
                      <a:pt x="49747" y="6507"/>
                    </a:lnTo>
                    <a:lnTo>
                      <a:pt x="49878" y="6284"/>
                    </a:lnTo>
                    <a:lnTo>
                      <a:pt x="49996" y="6048"/>
                    </a:lnTo>
                    <a:lnTo>
                      <a:pt x="50075" y="5799"/>
                    </a:lnTo>
                    <a:lnTo>
                      <a:pt x="50128" y="5536"/>
                    </a:lnTo>
                    <a:lnTo>
                      <a:pt x="50167" y="5274"/>
                    </a:lnTo>
                    <a:lnTo>
                      <a:pt x="50167" y="4999"/>
                    </a:lnTo>
                    <a:lnTo>
                      <a:pt x="50167" y="4907"/>
                    </a:lnTo>
                    <a:lnTo>
                      <a:pt x="50141" y="4631"/>
                    </a:lnTo>
                    <a:lnTo>
                      <a:pt x="50101" y="4356"/>
                    </a:lnTo>
                    <a:lnTo>
                      <a:pt x="50036" y="4080"/>
                    </a:lnTo>
                    <a:lnTo>
                      <a:pt x="49970" y="3818"/>
                    </a:lnTo>
                    <a:lnTo>
                      <a:pt x="49891" y="3555"/>
                    </a:lnTo>
                    <a:lnTo>
                      <a:pt x="49800" y="3306"/>
                    </a:lnTo>
                    <a:lnTo>
                      <a:pt x="49695" y="3070"/>
                    </a:lnTo>
                    <a:lnTo>
                      <a:pt x="49563" y="2821"/>
                    </a:lnTo>
                    <a:lnTo>
                      <a:pt x="49432" y="2598"/>
                    </a:lnTo>
                    <a:lnTo>
                      <a:pt x="49301" y="2375"/>
                    </a:lnTo>
                    <a:lnTo>
                      <a:pt x="49144" y="2152"/>
                    </a:lnTo>
                    <a:lnTo>
                      <a:pt x="48973" y="1955"/>
                    </a:lnTo>
                    <a:lnTo>
                      <a:pt x="48803" y="1758"/>
                    </a:lnTo>
                    <a:lnTo>
                      <a:pt x="48619" y="1561"/>
                    </a:lnTo>
                    <a:lnTo>
                      <a:pt x="48422" y="1378"/>
                    </a:lnTo>
                    <a:lnTo>
                      <a:pt x="48225" y="1207"/>
                    </a:lnTo>
                    <a:lnTo>
                      <a:pt x="48015" y="1050"/>
                    </a:lnTo>
                    <a:lnTo>
                      <a:pt x="47806" y="905"/>
                    </a:lnTo>
                    <a:lnTo>
                      <a:pt x="47569" y="761"/>
                    </a:lnTo>
                    <a:lnTo>
                      <a:pt x="47346" y="630"/>
                    </a:lnTo>
                    <a:lnTo>
                      <a:pt x="47110" y="512"/>
                    </a:lnTo>
                    <a:lnTo>
                      <a:pt x="46861" y="407"/>
                    </a:lnTo>
                    <a:lnTo>
                      <a:pt x="46612" y="315"/>
                    </a:lnTo>
                    <a:lnTo>
                      <a:pt x="46362" y="223"/>
                    </a:lnTo>
                    <a:lnTo>
                      <a:pt x="46100" y="158"/>
                    </a:lnTo>
                    <a:lnTo>
                      <a:pt x="45838" y="105"/>
                    </a:lnTo>
                    <a:lnTo>
                      <a:pt x="45562" y="53"/>
                    </a:lnTo>
                    <a:lnTo>
                      <a:pt x="45287" y="26"/>
                    </a:lnTo>
                    <a:lnTo>
                      <a:pt x="45011" y="0"/>
                    </a:lnTo>
                    <a:lnTo>
                      <a:pt x="44736" y="0"/>
                    </a:lnTo>
                    <a:lnTo>
                      <a:pt x="44460" y="13"/>
                    </a:lnTo>
                    <a:lnTo>
                      <a:pt x="44172" y="26"/>
                    </a:lnTo>
                    <a:lnTo>
                      <a:pt x="38622" y="643"/>
                    </a:lnTo>
                    <a:lnTo>
                      <a:pt x="36943" y="827"/>
                    </a:lnTo>
                    <a:lnTo>
                      <a:pt x="35251" y="971"/>
                    </a:lnTo>
                    <a:lnTo>
                      <a:pt x="33558" y="1102"/>
                    </a:lnTo>
                    <a:lnTo>
                      <a:pt x="31866" y="1207"/>
                    </a:lnTo>
                    <a:lnTo>
                      <a:pt x="30174" y="1299"/>
                    </a:lnTo>
                    <a:lnTo>
                      <a:pt x="28468" y="1351"/>
                    </a:lnTo>
                    <a:lnTo>
                      <a:pt x="26776" y="1391"/>
                    </a:lnTo>
                    <a:lnTo>
                      <a:pt x="25084" y="1404"/>
                    </a:lnTo>
                    <a:lnTo>
                      <a:pt x="23391" y="1391"/>
                    </a:lnTo>
                    <a:lnTo>
                      <a:pt x="21686" y="1351"/>
                    </a:lnTo>
                    <a:lnTo>
                      <a:pt x="19993" y="1299"/>
                    </a:lnTo>
                    <a:lnTo>
                      <a:pt x="18301" y="1207"/>
                    </a:lnTo>
                    <a:lnTo>
                      <a:pt x="16609" y="1102"/>
                    </a:lnTo>
                    <a:lnTo>
                      <a:pt x="14916" y="971"/>
                    </a:lnTo>
                    <a:lnTo>
                      <a:pt x="13224" y="827"/>
                    </a:lnTo>
                    <a:lnTo>
                      <a:pt x="11545" y="643"/>
                    </a:lnTo>
                    <a:lnTo>
                      <a:pt x="5982" y="26"/>
                    </a:lnTo>
                    <a:lnTo>
                      <a:pt x="5707" y="13"/>
                    </a:lnTo>
                    <a:lnTo>
                      <a:pt x="5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5"/>
              <p:cNvSpPr/>
              <p:nvPr/>
            </p:nvSpPr>
            <p:spPr>
              <a:xfrm>
                <a:off x="1845813" y="2327380"/>
                <a:ext cx="683159" cy="855766"/>
              </a:xfrm>
              <a:custGeom>
                <a:avLst/>
                <a:gdLst/>
                <a:ahLst/>
                <a:cxnLst/>
                <a:rect l="l" t="t" r="r" b="b"/>
                <a:pathLst>
                  <a:path w="38059" h="47675" extrusionOk="0">
                    <a:moveTo>
                      <a:pt x="18958" y="0"/>
                    </a:moveTo>
                    <a:lnTo>
                      <a:pt x="18381" y="13"/>
                    </a:lnTo>
                    <a:lnTo>
                      <a:pt x="17790" y="40"/>
                    </a:lnTo>
                    <a:lnTo>
                      <a:pt x="17200" y="79"/>
                    </a:lnTo>
                    <a:lnTo>
                      <a:pt x="16610" y="158"/>
                    </a:lnTo>
                    <a:lnTo>
                      <a:pt x="16019" y="236"/>
                    </a:lnTo>
                    <a:lnTo>
                      <a:pt x="15429" y="341"/>
                    </a:lnTo>
                    <a:lnTo>
                      <a:pt x="14825" y="473"/>
                    </a:lnTo>
                    <a:lnTo>
                      <a:pt x="14235" y="617"/>
                    </a:lnTo>
                    <a:lnTo>
                      <a:pt x="13631" y="787"/>
                    </a:lnTo>
                    <a:lnTo>
                      <a:pt x="13185" y="932"/>
                    </a:lnTo>
                    <a:lnTo>
                      <a:pt x="12739" y="1076"/>
                    </a:lnTo>
                    <a:lnTo>
                      <a:pt x="12359" y="1207"/>
                    </a:lnTo>
                    <a:lnTo>
                      <a:pt x="11979" y="1352"/>
                    </a:lnTo>
                    <a:lnTo>
                      <a:pt x="11611" y="1509"/>
                    </a:lnTo>
                    <a:lnTo>
                      <a:pt x="11244" y="1653"/>
                    </a:lnTo>
                    <a:lnTo>
                      <a:pt x="10890" y="1824"/>
                    </a:lnTo>
                    <a:lnTo>
                      <a:pt x="10522" y="1994"/>
                    </a:lnTo>
                    <a:lnTo>
                      <a:pt x="10181" y="2178"/>
                    </a:lnTo>
                    <a:lnTo>
                      <a:pt x="9827" y="2362"/>
                    </a:lnTo>
                    <a:lnTo>
                      <a:pt x="9486" y="2559"/>
                    </a:lnTo>
                    <a:lnTo>
                      <a:pt x="9145" y="2755"/>
                    </a:lnTo>
                    <a:lnTo>
                      <a:pt x="8817" y="2952"/>
                    </a:lnTo>
                    <a:lnTo>
                      <a:pt x="8489" y="3175"/>
                    </a:lnTo>
                    <a:lnTo>
                      <a:pt x="8174" y="3385"/>
                    </a:lnTo>
                    <a:lnTo>
                      <a:pt x="7859" y="3608"/>
                    </a:lnTo>
                    <a:lnTo>
                      <a:pt x="7544" y="3844"/>
                    </a:lnTo>
                    <a:lnTo>
                      <a:pt x="7243" y="4080"/>
                    </a:lnTo>
                    <a:lnTo>
                      <a:pt x="6941" y="4330"/>
                    </a:lnTo>
                    <a:lnTo>
                      <a:pt x="6639" y="4579"/>
                    </a:lnTo>
                    <a:lnTo>
                      <a:pt x="6350" y="4828"/>
                    </a:lnTo>
                    <a:lnTo>
                      <a:pt x="6062" y="5090"/>
                    </a:lnTo>
                    <a:lnTo>
                      <a:pt x="5786" y="5353"/>
                    </a:lnTo>
                    <a:lnTo>
                      <a:pt x="5511" y="5628"/>
                    </a:lnTo>
                    <a:lnTo>
                      <a:pt x="4986" y="6192"/>
                    </a:lnTo>
                    <a:lnTo>
                      <a:pt x="4488" y="6770"/>
                    </a:lnTo>
                    <a:lnTo>
                      <a:pt x="4002" y="7373"/>
                    </a:lnTo>
                    <a:lnTo>
                      <a:pt x="3556" y="7990"/>
                    </a:lnTo>
                    <a:lnTo>
                      <a:pt x="3123" y="8619"/>
                    </a:lnTo>
                    <a:lnTo>
                      <a:pt x="2717" y="9275"/>
                    </a:lnTo>
                    <a:lnTo>
                      <a:pt x="2336" y="9945"/>
                    </a:lnTo>
                    <a:lnTo>
                      <a:pt x="1982" y="10627"/>
                    </a:lnTo>
                    <a:lnTo>
                      <a:pt x="1654" y="11322"/>
                    </a:lnTo>
                    <a:lnTo>
                      <a:pt x="1365" y="12044"/>
                    </a:lnTo>
                    <a:lnTo>
                      <a:pt x="1090" y="12765"/>
                    </a:lnTo>
                    <a:lnTo>
                      <a:pt x="854" y="13500"/>
                    </a:lnTo>
                    <a:lnTo>
                      <a:pt x="644" y="14248"/>
                    </a:lnTo>
                    <a:lnTo>
                      <a:pt x="460" y="15008"/>
                    </a:lnTo>
                    <a:lnTo>
                      <a:pt x="303" y="15769"/>
                    </a:lnTo>
                    <a:lnTo>
                      <a:pt x="237" y="16163"/>
                    </a:lnTo>
                    <a:lnTo>
                      <a:pt x="185" y="16543"/>
                    </a:lnTo>
                    <a:lnTo>
                      <a:pt x="132" y="16937"/>
                    </a:lnTo>
                    <a:lnTo>
                      <a:pt x="93" y="17331"/>
                    </a:lnTo>
                    <a:lnTo>
                      <a:pt x="53" y="17724"/>
                    </a:lnTo>
                    <a:lnTo>
                      <a:pt x="27" y="18118"/>
                    </a:lnTo>
                    <a:lnTo>
                      <a:pt x="14" y="18511"/>
                    </a:lnTo>
                    <a:lnTo>
                      <a:pt x="1" y="18918"/>
                    </a:lnTo>
                    <a:lnTo>
                      <a:pt x="1" y="19311"/>
                    </a:lnTo>
                    <a:lnTo>
                      <a:pt x="14" y="19718"/>
                    </a:lnTo>
                    <a:lnTo>
                      <a:pt x="27" y="20112"/>
                    </a:lnTo>
                    <a:lnTo>
                      <a:pt x="53" y="20518"/>
                    </a:lnTo>
                    <a:lnTo>
                      <a:pt x="906" y="33060"/>
                    </a:lnTo>
                    <a:lnTo>
                      <a:pt x="932" y="33493"/>
                    </a:lnTo>
                    <a:lnTo>
                      <a:pt x="985" y="33939"/>
                    </a:lnTo>
                    <a:lnTo>
                      <a:pt x="1037" y="34372"/>
                    </a:lnTo>
                    <a:lnTo>
                      <a:pt x="1103" y="34792"/>
                    </a:lnTo>
                    <a:lnTo>
                      <a:pt x="1182" y="35212"/>
                    </a:lnTo>
                    <a:lnTo>
                      <a:pt x="1273" y="35618"/>
                    </a:lnTo>
                    <a:lnTo>
                      <a:pt x="1365" y="36025"/>
                    </a:lnTo>
                    <a:lnTo>
                      <a:pt x="1470" y="36419"/>
                    </a:lnTo>
                    <a:lnTo>
                      <a:pt x="1588" y="36812"/>
                    </a:lnTo>
                    <a:lnTo>
                      <a:pt x="1719" y="37193"/>
                    </a:lnTo>
                    <a:lnTo>
                      <a:pt x="1851" y="37573"/>
                    </a:lnTo>
                    <a:lnTo>
                      <a:pt x="1995" y="37940"/>
                    </a:lnTo>
                    <a:lnTo>
                      <a:pt x="2152" y="38308"/>
                    </a:lnTo>
                    <a:lnTo>
                      <a:pt x="2310" y="38662"/>
                    </a:lnTo>
                    <a:lnTo>
                      <a:pt x="2480" y="39016"/>
                    </a:lnTo>
                    <a:lnTo>
                      <a:pt x="2664" y="39357"/>
                    </a:lnTo>
                    <a:lnTo>
                      <a:pt x="2861" y="39698"/>
                    </a:lnTo>
                    <a:lnTo>
                      <a:pt x="3058" y="40026"/>
                    </a:lnTo>
                    <a:lnTo>
                      <a:pt x="3254" y="40354"/>
                    </a:lnTo>
                    <a:lnTo>
                      <a:pt x="3477" y="40669"/>
                    </a:lnTo>
                    <a:lnTo>
                      <a:pt x="3687" y="40984"/>
                    </a:lnTo>
                    <a:lnTo>
                      <a:pt x="3923" y="41286"/>
                    </a:lnTo>
                    <a:lnTo>
                      <a:pt x="4160" y="41588"/>
                    </a:lnTo>
                    <a:lnTo>
                      <a:pt x="4409" y="41876"/>
                    </a:lnTo>
                    <a:lnTo>
                      <a:pt x="4724" y="42230"/>
                    </a:lnTo>
                    <a:lnTo>
                      <a:pt x="5052" y="42571"/>
                    </a:lnTo>
                    <a:lnTo>
                      <a:pt x="5393" y="42899"/>
                    </a:lnTo>
                    <a:lnTo>
                      <a:pt x="5747" y="43214"/>
                    </a:lnTo>
                    <a:lnTo>
                      <a:pt x="6101" y="43529"/>
                    </a:lnTo>
                    <a:lnTo>
                      <a:pt x="6482" y="43831"/>
                    </a:lnTo>
                    <a:lnTo>
                      <a:pt x="6862" y="44120"/>
                    </a:lnTo>
                    <a:lnTo>
                      <a:pt x="7256" y="44395"/>
                    </a:lnTo>
                    <a:lnTo>
                      <a:pt x="7649" y="44657"/>
                    </a:lnTo>
                    <a:lnTo>
                      <a:pt x="8069" y="44907"/>
                    </a:lnTo>
                    <a:lnTo>
                      <a:pt x="8489" y="45156"/>
                    </a:lnTo>
                    <a:lnTo>
                      <a:pt x="8922" y="45392"/>
                    </a:lnTo>
                    <a:lnTo>
                      <a:pt x="9355" y="45615"/>
                    </a:lnTo>
                    <a:lnTo>
                      <a:pt x="9801" y="45825"/>
                    </a:lnTo>
                    <a:lnTo>
                      <a:pt x="10260" y="46022"/>
                    </a:lnTo>
                    <a:lnTo>
                      <a:pt x="10719" y="46205"/>
                    </a:lnTo>
                    <a:lnTo>
                      <a:pt x="11191" y="46389"/>
                    </a:lnTo>
                    <a:lnTo>
                      <a:pt x="11677" y="46547"/>
                    </a:lnTo>
                    <a:lnTo>
                      <a:pt x="12162" y="46704"/>
                    </a:lnTo>
                    <a:lnTo>
                      <a:pt x="12661" y="46848"/>
                    </a:lnTo>
                    <a:lnTo>
                      <a:pt x="13159" y="46979"/>
                    </a:lnTo>
                    <a:lnTo>
                      <a:pt x="13658" y="47098"/>
                    </a:lnTo>
                    <a:lnTo>
                      <a:pt x="14182" y="47216"/>
                    </a:lnTo>
                    <a:lnTo>
                      <a:pt x="14694" y="47307"/>
                    </a:lnTo>
                    <a:lnTo>
                      <a:pt x="15219" y="47399"/>
                    </a:lnTo>
                    <a:lnTo>
                      <a:pt x="15757" y="47465"/>
                    </a:lnTo>
                    <a:lnTo>
                      <a:pt x="16282" y="47530"/>
                    </a:lnTo>
                    <a:lnTo>
                      <a:pt x="16833" y="47583"/>
                    </a:lnTo>
                    <a:lnTo>
                      <a:pt x="17370" y="47622"/>
                    </a:lnTo>
                    <a:lnTo>
                      <a:pt x="17921" y="47662"/>
                    </a:lnTo>
                    <a:lnTo>
                      <a:pt x="18472" y="47675"/>
                    </a:lnTo>
                    <a:lnTo>
                      <a:pt x="19037" y="47675"/>
                    </a:lnTo>
                    <a:lnTo>
                      <a:pt x="19929" y="47662"/>
                    </a:lnTo>
                    <a:lnTo>
                      <a:pt x="20808" y="47622"/>
                    </a:lnTo>
                    <a:lnTo>
                      <a:pt x="21673" y="47544"/>
                    </a:lnTo>
                    <a:lnTo>
                      <a:pt x="22526" y="47439"/>
                    </a:lnTo>
                    <a:lnTo>
                      <a:pt x="23379" y="47307"/>
                    </a:lnTo>
                    <a:lnTo>
                      <a:pt x="23786" y="47229"/>
                    </a:lnTo>
                    <a:lnTo>
                      <a:pt x="24205" y="47150"/>
                    </a:lnTo>
                    <a:lnTo>
                      <a:pt x="24612" y="47058"/>
                    </a:lnTo>
                    <a:lnTo>
                      <a:pt x="25019" y="46953"/>
                    </a:lnTo>
                    <a:lnTo>
                      <a:pt x="25412" y="46848"/>
                    </a:lnTo>
                    <a:lnTo>
                      <a:pt x="25806" y="46730"/>
                    </a:lnTo>
                    <a:lnTo>
                      <a:pt x="26199" y="46612"/>
                    </a:lnTo>
                    <a:lnTo>
                      <a:pt x="26593" y="46481"/>
                    </a:lnTo>
                    <a:lnTo>
                      <a:pt x="26973" y="46350"/>
                    </a:lnTo>
                    <a:lnTo>
                      <a:pt x="27341" y="46205"/>
                    </a:lnTo>
                    <a:lnTo>
                      <a:pt x="27721" y="46061"/>
                    </a:lnTo>
                    <a:lnTo>
                      <a:pt x="28089" y="45904"/>
                    </a:lnTo>
                    <a:lnTo>
                      <a:pt x="28443" y="45733"/>
                    </a:lnTo>
                    <a:lnTo>
                      <a:pt x="28797" y="45563"/>
                    </a:lnTo>
                    <a:lnTo>
                      <a:pt x="29151" y="45392"/>
                    </a:lnTo>
                    <a:lnTo>
                      <a:pt x="29492" y="45208"/>
                    </a:lnTo>
                    <a:lnTo>
                      <a:pt x="29833" y="45012"/>
                    </a:lnTo>
                    <a:lnTo>
                      <a:pt x="30175" y="44815"/>
                    </a:lnTo>
                    <a:lnTo>
                      <a:pt x="30502" y="44605"/>
                    </a:lnTo>
                    <a:lnTo>
                      <a:pt x="30817" y="44395"/>
                    </a:lnTo>
                    <a:lnTo>
                      <a:pt x="31132" y="44172"/>
                    </a:lnTo>
                    <a:lnTo>
                      <a:pt x="31447" y="43949"/>
                    </a:lnTo>
                    <a:lnTo>
                      <a:pt x="31749" y="43713"/>
                    </a:lnTo>
                    <a:lnTo>
                      <a:pt x="32037" y="43464"/>
                    </a:lnTo>
                    <a:lnTo>
                      <a:pt x="32326" y="43214"/>
                    </a:lnTo>
                    <a:lnTo>
                      <a:pt x="32615" y="42965"/>
                    </a:lnTo>
                    <a:lnTo>
                      <a:pt x="32890" y="42703"/>
                    </a:lnTo>
                    <a:lnTo>
                      <a:pt x="33153" y="42427"/>
                    </a:lnTo>
                    <a:lnTo>
                      <a:pt x="33415" y="42152"/>
                    </a:lnTo>
                    <a:lnTo>
                      <a:pt x="33664" y="41876"/>
                    </a:lnTo>
                    <a:lnTo>
                      <a:pt x="33913" y="41588"/>
                    </a:lnTo>
                    <a:lnTo>
                      <a:pt x="34150" y="41286"/>
                    </a:lnTo>
                    <a:lnTo>
                      <a:pt x="34373" y="40984"/>
                    </a:lnTo>
                    <a:lnTo>
                      <a:pt x="34596" y="40669"/>
                    </a:lnTo>
                    <a:lnTo>
                      <a:pt x="34819" y="40354"/>
                    </a:lnTo>
                    <a:lnTo>
                      <a:pt x="35015" y="40026"/>
                    </a:lnTo>
                    <a:lnTo>
                      <a:pt x="35212" y="39698"/>
                    </a:lnTo>
                    <a:lnTo>
                      <a:pt x="35409" y="39357"/>
                    </a:lnTo>
                    <a:lnTo>
                      <a:pt x="35580" y="39016"/>
                    </a:lnTo>
                    <a:lnTo>
                      <a:pt x="35763" y="38662"/>
                    </a:lnTo>
                    <a:lnTo>
                      <a:pt x="35921" y="38308"/>
                    </a:lnTo>
                    <a:lnTo>
                      <a:pt x="36078" y="37940"/>
                    </a:lnTo>
                    <a:lnTo>
                      <a:pt x="36222" y="37573"/>
                    </a:lnTo>
                    <a:lnTo>
                      <a:pt x="36354" y="37193"/>
                    </a:lnTo>
                    <a:lnTo>
                      <a:pt x="36485" y="36812"/>
                    </a:lnTo>
                    <a:lnTo>
                      <a:pt x="36590" y="36419"/>
                    </a:lnTo>
                    <a:lnTo>
                      <a:pt x="36708" y="36025"/>
                    </a:lnTo>
                    <a:lnTo>
                      <a:pt x="36800" y="35618"/>
                    </a:lnTo>
                    <a:lnTo>
                      <a:pt x="36891" y="35212"/>
                    </a:lnTo>
                    <a:lnTo>
                      <a:pt x="36970" y="34792"/>
                    </a:lnTo>
                    <a:lnTo>
                      <a:pt x="37036" y="34372"/>
                    </a:lnTo>
                    <a:lnTo>
                      <a:pt x="37088" y="33939"/>
                    </a:lnTo>
                    <a:lnTo>
                      <a:pt x="37128" y="33493"/>
                    </a:lnTo>
                    <a:lnTo>
                      <a:pt x="37167" y="33060"/>
                    </a:lnTo>
                    <a:lnTo>
                      <a:pt x="37062" y="33349"/>
                    </a:lnTo>
                    <a:lnTo>
                      <a:pt x="36931" y="33690"/>
                    </a:lnTo>
                    <a:lnTo>
                      <a:pt x="36747" y="34136"/>
                    </a:lnTo>
                    <a:lnTo>
                      <a:pt x="36852" y="33703"/>
                    </a:lnTo>
                    <a:lnTo>
                      <a:pt x="36957" y="33270"/>
                    </a:lnTo>
                    <a:lnTo>
                      <a:pt x="37049" y="32837"/>
                    </a:lnTo>
                    <a:lnTo>
                      <a:pt x="37128" y="32391"/>
                    </a:lnTo>
                    <a:lnTo>
                      <a:pt x="37193" y="31945"/>
                    </a:lnTo>
                    <a:lnTo>
                      <a:pt x="37259" y="31499"/>
                    </a:lnTo>
                    <a:lnTo>
                      <a:pt x="37298" y="31040"/>
                    </a:lnTo>
                    <a:lnTo>
                      <a:pt x="37337" y="30581"/>
                    </a:lnTo>
                    <a:lnTo>
                      <a:pt x="38020" y="20676"/>
                    </a:lnTo>
                    <a:lnTo>
                      <a:pt x="38046" y="20046"/>
                    </a:lnTo>
                    <a:lnTo>
                      <a:pt x="38059" y="19430"/>
                    </a:lnTo>
                    <a:lnTo>
                      <a:pt x="38059" y="18826"/>
                    </a:lnTo>
                    <a:lnTo>
                      <a:pt x="38033" y="18223"/>
                    </a:lnTo>
                    <a:lnTo>
                      <a:pt x="37980" y="17619"/>
                    </a:lnTo>
                    <a:lnTo>
                      <a:pt x="37928" y="17029"/>
                    </a:lnTo>
                    <a:lnTo>
                      <a:pt x="37849" y="16438"/>
                    </a:lnTo>
                    <a:lnTo>
                      <a:pt x="37744" y="15848"/>
                    </a:lnTo>
                    <a:lnTo>
                      <a:pt x="37639" y="15271"/>
                    </a:lnTo>
                    <a:lnTo>
                      <a:pt x="37508" y="14707"/>
                    </a:lnTo>
                    <a:lnTo>
                      <a:pt x="37351" y="14143"/>
                    </a:lnTo>
                    <a:lnTo>
                      <a:pt x="37193" y="13592"/>
                    </a:lnTo>
                    <a:lnTo>
                      <a:pt x="37009" y="13041"/>
                    </a:lnTo>
                    <a:lnTo>
                      <a:pt x="36813" y="12490"/>
                    </a:lnTo>
                    <a:lnTo>
                      <a:pt x="36603" y="11965"/>
                    </a:lnTo>
                    <a:lnTo>
                      <a:pt x="36380" y="11440"/>
                    </a:lnTo>
                    <a:lnTo>
                      <a:pt x="36131" y="10915"/>
                    </a:lnTo>
                    <a:lnTo>
                      <a:pt x="35881" y="10404"/>
                    </a:lnTo>
                    <a:lnTo>
                      <a:pt x="35606" y="9905"/>
                    </a:lnTo>
                    <a:lnTo>
                      <a:pt x="35330" y="9420"/>
                    </a:lnTo>
                    <a:lnTo>
                      <a:pt x="35029" y="8934"/>
                    </a:lnTo>
                    <a:lnTo>
                      <a:pt x="34714" y="8462"/>
                    </a:lnTo>
                    <a:lnTo>
                      <a:pt x="34399" y="8003"/>
                    </a:lnTo>
                    <a:lnTo>
                      <a:pt x="34058" y="7557"/>
                    </a:lnTo>
                    <a:lnTo>
                      <a:pt x="33704" y="7111"/>
                    </a:lnTo>
                    <a:lnTo>
                      <a:pt x="33349" y="6678"/>
                    </a:lnTo>
                    <a:lnTo>
                      <a:pt x="32969" y="6258"/>
                    </a:lnTo>
                    <a:lnTo>
                      <a:pt x="32588" y="5851"/>
                    </a:lnTo>
                    <a:lnTo>
                      <a:pt x="32195" y="5458"/>
                    </a:lnTo>
                    <a:lnTo>
                      <a:pt x="31788" y="5064"/>
                    </a:lnTo>
                    <a:lnTo>
                      <a:pt x="31368" y="4697"/>
                    </a:lnTo>
                    <a:lnTo>
                      <a:pt x="30935" y="4330"/>
                    </a:lnTo>
                    <a:lnTo>
                      <a:pt x="30502" y="3988"/>
                    </a:lnTo>
                    <a:lnTo>
                      <a:pt x="30056" y="3647"/>
                    </a:lnTo>
                    <a:lnTo>
                      <a:pt x="29597" y="3319"/>
                    </a:lnTo>
                    <a:lnTo>
                      <a:pt x="29138" y="3018"/>
                    </a:lnTo>
                    <a:lnTo>
                      <a:pt x="28653" y="2716"/>
                    </a:lnTo>
                    <a:lnTo>
                      <a:pt x="28180" y="2440"/>
                    </a:lnTo>
                    <a:lnTo>
                      <a:pt x="27682" y="2165"/>
                    </a:lnTo>
                    <a:lnTo>
                      <a:pt x="27183" y="1916"/>
                    </a:lnTo>
                    <a:lnTo>
                      <a:pt x="26685" y="1680"/>
                    </a:lnTo>
                    <a:lnTo>
                      <a:pt x="26160" y="1443"/>
                    </a:lnTo>
                    <a:lnTo>
                      <a:pt x="25648" y="1233"/>
                    </a:lnTo>
                    <a:lnTo>
                      <a:pt x="25111" y="1050"/>
                    </a:lnTo>
                    <a:lnTo>
                      <a:pt x="24586" y="866"/>
                    </a:lnTo>
                    <a:lnTo>
                      <a:pt x="24048" y="709"/>
                    </a:lnTo>
                    <a:lnTo>
                      <a:pt x="23497" y="551"/>
                    </a:lnTo>
                    <a:lnTo>
                      <a:pt x="22946" y="433"/>
                    </a:lnTo>
                    <a:lnTo>
                      <a:pt x="22395" y="315"/>
                    </a:lnTo>
                    <a:lnTo>
                      <a:pt x="21831" y="223"/>
                    </a:lnTo>
                    <a:lnTo>
                      <a:pt x="21267" y="145"/>
                    </a:lnTo>
                    <a:lnTo>
                      <a:pt x="20689" y="79"/>
                    </a:lnTo>
                    <a:lnTo>
                      <a:pt x="20125" y="27"/>
                    </a:lnTo>
                    <a:lnTo>
                      <a:pt x="19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5"/>
              <p:cNvSpPr/>
              <p:nvPr/>
            </p:nvSpPr>
            <p:spPr>
              <a:xfrm>
                <a:off x="2064354" y="2534129"/>
                <a:ext cx="246328" cy="126942"/>
              </a:xfrm>
              <a:custGeom>
                <a:avLst/>
                <a:gdLst/>
                <a:ahLst/>
                <a:cxnLst/>
                <a:rect l="l" t="t" r="r" b="b"/>
                <a:pathLst>
                  <a:path w="13723" h="7072" extrusionOk="0">
                    <a:moveTo>
                      <a:pt x="3346" y="1"/>
                    </a:moveTo>
                    <a:lnTo>
                      <a:pt x="3175" y="14"/>
                    </a:lnTo>
                    <a:lnTo>
                      <a:pt x="2991" y="40"/>
                    </a:lnTo>
                    <a:lnTo>
                      <a:pt x="2821" y="66"/>
                    </a:lnTo>
                    <a:lnTo>
                      <a:pt x="2650" y="106"/>
                    </a:lnTo>
                    <a:lnTo>
                      <a:pt x="2480" y="158"/>
                    </a:lnTo>
                    <a:lnTo>
                      <a:pt x="2322" y="211"/>
                    </a:lnTo>
                    <a:lnTo>
                      <a:pt x="2152" y="276"/>
                    </a:lnTo>
                    <a:lnTo>
                      <a:pt x="2007" y="342"/>
                    </a:lnTo>
                    <a:lnTo>
                      <a:pt x="1850" y="421"/>
                    </a:lnTo>
                    <a:lnTo>
                      <a:pt x="1706" y="512"/>
                    </a:lnTo>
                    <a:lnTo>
                      <a:pt x="1561" y="604"/>
                    </a:lnTo>
                    <a:lnTo>
                      <a:pt x="1417" y="696"/>
                    </a:lnTo>
                    <a:lnTo>
                      <a:pt x="1286" y="801"/>
                    </a:lnTo>
                    <a:lnTo>
                      <a:pt x="1155" y="919"/>
                    </a:lnTo>
                    <a:lnTo>
                      <a:pt x="1037" y="1037"/>
                    </a:lnTo>
                    <a:lnTo>
                      <a:pt x="919" y="1155"/>
                    </a:lnTo>
                    <a:lnTo>
                      <a:pt x="801" y="1286"/>
                    </a:lnTo>
                    <a:lnTo>
                      <a:pt x="696" y="1418"/>
                    </a:lnTo>
                    <a:lnTo>
                      <a:pt x="604" y="1562"/>
                    </a:lnTo>
                    <a:lnTo>
                      <a:pt x="512" y="1706"/>
                    </a:lnTo>
                    <a:lnTo>
                      <a:pt x="420" y="1851"/>
                    </a:lnTo>
                    <a:lnTo>
                      <a:pt x="341" y="1995"/>
                    </a:lnTo>
                    <a:lnTo>
                      <a:pt x="276" y="2152"/>
                    </a:lnTo>
                    <a:lnTo>
                      <a:pt x="210" y="2323"/>
                    </a:lnTo>
                    <a:lnTo>
                      <a:pt x="158" y="2480"/>
                    </a:lnTo>
                    <a:lnTo>
                      <a:pt x="105" y="2651"/>
                    </a:lnTo>
                    <a:lnTo>
                      <a:pt x="66" y="2821"/>
                    </a:lnTo>
                    <a:lnTo>
                      <a:pt x="40" y="2992"/>
                    </a:lnTo>
                    <a:lnTo>
                      <a:pt x="13" y="3176"/>
                    </a:lnTo>
                    <a:lnTo>
                      <a:pt x="0" y="3346"/>
                    </a:lnTo>
                    <a:lnTo>
                      <a:pt x="0" y="3530"/>
                    </a:lnTo>
                    <a:lnTo>
                      <a:pt x="0" y="3713"/>
                    </a:lnTo>
                    <a:lnTo>
                      <a:pt x="13" y="3897"/>
                    </a:lnTo>
                    <a:lnTo>
                      <a:pt x="40" y="4068"/>
                    </a:lnTo>
                    <a:lnTo>
                      <a:pt x="66" y="4251"/>
                    </a:lnTo>
                    <a:lnTo>
                      <a:pt x="105" y="4422"/>
                    </a:lnTo>
                    <a:lnTo>
                      <a:pt x="158" y="4579"/>
                    </a:lnTo>
                    <a:lnTo>
                      <a:pt x="210" y="4750"/>
                    </a:lnTo>
                    <a:lnTo>
                      <a:pt x="276" y="4907"/>
                    </a:lnTo>
                    <a:lnTo>
                      <a:pt x="341" y="5065"/>
                    </a:lnTo>
                    <a:lnTo>
                      <a:pt x="420" y="5222"/>
                    </a:lnTo>
                    <a:lnTo>
                      <a:pt x="512" y="5366"/>
                    </a:lnTo>
                    <a:lnTo>
                      <a:pt x="604" y="5511"/>
                    </a:lnTo>
                    <a:lnTo>
                      <a:pt x="696" y="5655"/>
                    </a:lnTo>
                    <a:lnTo>
                      <a:pt x="801" y="5786"/>
                    </a:lnTo>
                    <a:lnTo>
                      <a:pt x="919" y="5904"/>
                    </a:lnTo>
                    <a:lnTo>
                      <a:pt x="1037" y="6036"/>
                    </a:lnTo>
                    <a:lnTo>
                      <a:pt x="1155" y="6154"/>
                    </a:lnTo>
                    <a:lnTo>
                      <a:pt x="1286" y="6259"/>
                    </a:lnTo>
                    <a:lnTo>
                      <a:pt x="1417" y="6364"/>
                    </a:lnTo>
                    <a:lnTo>
                      <a:pt x="1561" y="6468"/>
                    </a:lnTo>
                    <a:lnTo>
                      <a:pt x="1706" y="6560"/>
                    </a:lnTo>
                    <a:lnTo>
                      <a:pt x="1850" y="6639"/>
                    </a:lnTo>
                    <a:lnTo>
                      <a:pt x="2007" y="6718"/>
                    </a:lnTo>
                    <a:lnTo>
                      <a:pt x="2152" y="6796"/>
                    </a:lnTo>
                    <a:lnTo>
                      <a:pt x="2322" y="6849"/>
                    </a:lnTo>
                    <a:lnTo>
                      <a:pt x="2480" y="6915"/>
                    </a:lnTo>
                    <a:lnTo>
                      <a:pt x="2650" y="6954"/>
                    </a:lnTo>
                    <a:lnTo>
                      <a:pt x="2821" y="6993"/>
                    </a:lnTo>
                    <a:lnTo>
                      <a:pt x="2991" y="7033"/>
                    </a:lnTo>
                    <a:lnTo>
                      <a:pt x="3175" y="7046"/>
                    </a:lnTo>
                    <a:lnTo>
                      <a:pt x="3346" y="7059"/>
                    </a:lnTo>
                    <a:lnTo>
                      <a:pt x="3529" y="7072"/>
                    </a:lnTo>
                    <a:lnTo>
                      <a:pt x="10194" y="7072"/>
                    </a:lnTo>
                    <a:lnTo>
                      <a:pt x="10364" y="7059"/>
                    </a:lnTo>
                    <a:lnTo>
                      <a:pt x="10548" y="7046"/>
                    </a:lnTo>
                    <a:lnTo>
                      <a:pt x="10732" y="7033"/>
                    </a:lnTo>
                    <a:lnTo>
                      <a:pt x="10902" y="6993"/>
                    </a:lnTo>
                    <a:lnTo>
                      <a:pt x="11073" y="6954"/>
                    </a:lnTo>
                    <a:lnTo>
                      <a:pt x="11243" y="6915"/>
                    </a:lnTo>
                    <a:lnTo>
                      <a:pt x="11401" y="6849"/>
                    </a:lnTo>
                    <a:lnTo>
                      <a:pt x="11558" y="6796"/>
                    </a:lnTo>
                    <a:lnTo>
                      <a:pt x="11716" y="6718"/>
                    </a:lnTo>
                    <a:lnTo>
                      <a:pt x="11873" y="6639"/>
                    </a:lnTo>
                    <a:lnTo>
                      <a:pt x="12017" y="6560"/>
                    </a:lnTo>
                    <a:lnTo>
                      <a:pt x="12162" y="6468"/>
                    </a:lnTo>
                    <a:lnTo>
                      <a:pt x="12306" y="6364"/>
                    </a:lnTo>
                    <a:lnTo>
                      <a:pt x="12437" y="6259"/>
                    </a:lnTo>
                    <a:lnTo>
                      <a:pt x="12568" y="6154"/>
                    </a:lnTo>
                    <a:lnTo>
                      <a:pt x="12686" y="6036"/>
                    </a:lnTo>
                    <a:lnTo>
                      <a:pt x="12804" y="5904"/>
                    </a:lnTo>
                    <a:lnTo>
                      <a:pt x="12909" y="5786"/>
                    </a:lnTo>
                    <a:lnTo>
                      <a:pt x="13014" y="5655"/>
                    </a:lnTo>
                    <a:lnTo>
                      <a:pt x="13119" y="5511"/>
                    </a:lnTo>
                    <a:lnTo>
                      <a:pt x="13211" y="5366"/>
                    </a:lnTo>
                    <a:lnTo>
                      <a:pt x="13290" y="5222"/>
                    </a:lnTo>
                    <a:lnTo>
                      <a:pt x="13369" y="5065"/>
                    </a:lnTo>
                    <a:lnTo>
                      <a:pt x="13447" y="4907"/>
                    </a:lnTo>
                    <a:lnTo>
                      <a:pt x="13513" y="4750"/>
                    </a:lnTo>
                    <a:lnTo>
                      <a:pt x="13565" y="4579"/>
                    </a:lnTo>
                    <a:lnTo>
                      <a:pt x="13618" y="4422"/>
                    </a:lnTo>
                    <a:lnTo>
                      <a:pt x="13657" y="4251"/>
                    </a:lnTo>
                    <a:lnTo>
                      <a:pt x="13683" y="4068"/>
                    </a:lnTo>
                    <a:lnTo>
                      <a:pt x="13710" y="3897"/>
                    </a:lnTo>
                    <a:lnTo>
                      <a:pt x="13723" y="3713"/>
                    </a:lnTo>
                    <a:lnTo>
                      <a:pt x="13723" y="3530"/>
                    </a:lnTo>
                    <a:lnTo>
                      <a:pt x="13723" y="3346"/>
                    </a:lnTo>
                    <a:lnTo>
                      <a:pt x="13710" y="3176"/>
                    </a:lnTo>
                    <a:lnTo>
                      <a:pt x="13683" y="2992"/>
                    </a:lnTo>
                    <a:lnTo>
                      <a:pt x="13657" y="2821"/>
                    </a:lnTo>
                    <a:lnTo>
                      <a:pt x="13618" y="2651"/>
                    </a:lnTo>
                    <a:lnTo>
                      <a:pt x="13565" y="2480"/>
                    </a:lnTo>
                    <a:lnTo>
                      <a:pt x="13513" y="2323"/>
                    </a:lnTo>
                    <a:lnTo>
                      <a:pt x="13447" y="2152"/>
                    </a:lnTo>
                    <a:lnTo>
                      <a:pt x="13369" y="1995"/>
                    </a:lnTo>
                    <a:lnTo>
                      <a:pt x="13290" y="1851"/>
                    </a:lnTo>
                    <a:lnTo>
                      <a:pt x="13211" y="1706"/>
                    </a:lnTo>
                    <a:lnTo>
                      <a:pt x="13119" y="1562"/>
                    </a:lnTo>
                    <a:lnTo>
                      <a:pt x="13014" y="1418"/>
                    </a:lnTo>
                    <a:lnTo>
                      <a:pt x="12909" y="1286"/>
                    </a:lnTo>
                    <a:lnTo>
                      <a:pt x="12804" y="1155"/>
                    </a:lnTo>
                    <a:lnTo>
                      <a:pt x="12686" y="1037"/>
                    </a:lnTo>
                    <a:lnTo>
                      <a:pt x="12568" y="919"/>
                    </a:lnTo>
                    <a:lnTo>
                      <a:pt x="12437" y="801"/>
                    </a:lnTo>
                    <a:lnTo>
                      <a:pt x="12306" y="696"/>
                    </a:lnTo>
                    <a:lnTo>
                      <a:pt x="12162" y="604"/>
                    </a:lnTo>
                    <a:lnTo>
                      <a:pt x="12017" y="512"/>
                    </a:lnTo>
                    <a:lnTo>
                      <a:pt x="11873" y="421"/>
                    </a:lnTo>
                    <a:lnTo>
                      <a:pt x="11716" y="342"/>
                    </a:lnTo>
                    <a:lnTo>
                      <a:pt x="11558" y="276"/>
                    </a:lnTo>
                    <a:lnTo>
                      <a:pt x="11401" y="211"/>
                    </a:lnTo>
                    <a:lnTo>
                      <a:pt x="11243" y="158"/>
                    </a:lnTo>
                    <a:lnTo>
                      <a:pt x="11073" y="106"/>
                    </a:lnTo>
                    <a:lnTo>
                      <a:pt x="10902" y="66"/>
                    </a:lnTo>
                    <a:lnTo>
                      <a:pt x="10732" y="40"/>
                    </a:lnTo>
                    <a:lnTo>
                      <a:pt x="10548" y="14"/>
                    </a:lnTo>
                    <a:lnTo>
                      <a:pt x="10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5"/>
              <p:cNvSpPr/>
              <p:nvPr/>
            </p:nvSpPr>
            <p:spPr>
              <a:xfrm>
                <a:off x="2165143" y="3497038"/>
                <a:ext cx="44749" cy="533869"/>
              </a:xfrm>
              <a:custGeom>
                <a:avLst/>
                <a:gdLst/>
                <a:ahLst/>
                <a:cxnLst/>
                <a:rect l="l" t="t" r="r" b="b"/>
                <a:pathLst>
                  <a:path w="2493" h="29742" extrusionOk="0">
                    <a:moveTo>
                      <a:pt x="0" y="0"/>
                    </a:moveTo>
                    <a:lnTo>
                      <a:pt x="0" y="29741"/>
                    </a:lnTo>
                    <a:lnTo>
                      <a:pt x="2493" y="29741"/>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5"/>
              <p:cNvSpPr/>
              <p:nvPr/>
            </p:nvSpPr>
            <p:spPr>
              <a:xfrm>
                <a:off x="2131469" y="2564033"/>
                <a:ext cx="112098" cy="955389"/>
              </a:xfrm>
              <a:custGeom>
                <a:avLst/>
                <a:gdLst/>
                <a:ahLst/>
                <a:cxnLst/>
                <a:rect l="l" t="t" r="r" b="b"/>
                <a:pathLst>
                  <a:path w="6245" h="53225" extrusionOk="0">
                    <a:moveTo>
                      <a:pt x="1023" y="1"/>
                    </a:moveTo>
                    <a:lnTo>
                      <a:pt x="905" y="14"/>
                    </a:lnTo>
                    <a:lnTo>
                      <a:pt x="800" y="53"/>
                    </a:lnTo>
                    <a:lnTo>
                      <a:pt x="696" y="80"/>
                    </a:lnTo>
                    <a:lnTo>
                      <a:pt x="604" y="132"/>
                    </a:lnTo>
                    <a:lnTo>
                      <a:pt x="499" y="185"/>
                    </a:lnTo>
                    <a:lnTo>
                      <a:pt x="420" y="250"/>
                    </a:lnTo>
                    <a:lnTo>
                      <a:pt x="341" y="329"/>
                    </a:lnTo>
                    <a:lnTo>
                      <a:pt x="263" y="408"/>
                    </a:lnTo>
                    <a:lnTo>
                      <a:pt x="197" y="499"/>
                    </a:lnTo>
                    <a:lnTo>
                      <a:pt x="145" y="591"/>
                    </a:lnTo>
                    <a:lnTo>
                      <a:pt x="92" y="696"/>
                    </a:lnTo>
                    <a:lnTo>
                      <a:pt x="53" y="801"/>
                    </a:lnTo>
                    <a:lnTo>
                      <a:pt x="26" y="906"/>
                    </a:lnTo>
                    <a:lnTo>
                      <a:pt x="13" y="1024"/>
                    </a:lnTo>
                    <a:lnTo>
                      <a:pt x="0" y="1129"/>
                    </a:lnTo>
                    <a:lnTo>
                      <a:pt x="0" y="50116"/>
                    </a:lnTo>
                    <a:lnTo>
                      <a:pt x="0" y="50273"/>
                    </a:lnTo>
                    <a:lnTo>
                      <a:pt x="13" y="50430"/>
                    </a:lnTo>
                    <a:lnTo>
                      <a:pt x="40" y="50588"/>
                    </a:lnTo>
                    <a:lnTo>
                      <a:pt x="66" y="50745"/>
                    </a:lnTo>
                    <a:lnTo>
                      <a:pt x="145" y="51034"/>
                    </a:lnTo>
                    <a:lnTo>
                      <a:pt x="249" y="51322"/>
                    </a:lnTo>
                    <a:lnTo>
                      <a:pt x="381" y="51598"/>
                    </a:lnTo>
                    <a:lnTo>
                      <a:pt x="538" y="51860"/>
                    </a:lnTo>
                    <a:lnTo>
                      <a:pt x="709" y="52097"/>
                    </a:lnTo>
                    <a:lnTo>
                      <a:pt x="919" y="52320"/>
                    </a:lnTo>
                    <a:lnTo>
                      <a:pt x="1142" y="52516"/>
                    </a:lnTo>
                    <a:lnTo>
                      <a:pt x="1378" y="52700"/>
                    </a:lnTo>
                    <a:lnTo>
                      <a:pt x="1640" y="52857"/>
                    </a:lnTo>
                    <a:lnTo>
                      <a:pt x="1902" y="52989"/>
                    </a:lnTo>
                    <a:lnTo>
                      <a:pt x="2191" y="53094"/>
                    </a:lnTo>
                    <a:lnTo>
                      <a:pt x="2493" y="53172"/>
                    </a:lnTo>
                    <a:lnTo>
                      <a:pt x="2650" y="53199"/>
                    </a:lnTo>
                    <a:lnTo>
                      <a:pt x="2808" y="53212"/>
                    </a:lnTo>
                    <a:lnTo>
                      <a:pt x="2965" y="53225"/>
                    </a:lnTo>
                    <a:lnTo>
                      <a:pt x="3280" y="53225"/>
                    </a:lnTo>
                    <a:lnTo>
                      <a:pt x="3437" y="53212"/>
                    </a:lnTo>
                    <a:lnTo>
                      <a:pt x="3595" y="53199"/>
                    </a:lnTo>
                    <a:lnTo>
                      <a:pt x="3752" y="53172"/>
                    </a:lnTo>
                    <a:lnTo>
                      <a:pt x="4054" y="53094"/>
                    </a:lnTo>
                    <a:lnTo>
                      <a:pt x="4329" y="52989"/>
                    </a:lnTo>
                    <a:lnTo>
                      <a:pt x="4605" y="52857"/>
                    </a:lnTo>
                    <a:lnTo>
                      <a:pt x="4867" y="52700"/>
                    </a:lnTo>
                    <a:lnTo>
                      <a:pt x="5103" y="52516"/>
                    </a:lnTo>
                    <a:lnTo>
                      <a:pt x="5326" y="52320"/>
                    </a:lnTo>
                    <a:lnTo>
                      <a:pt x="5523" y="52097"/>
                    </a:lnTo>
                    <a:lnTo>
                      <a:pt x="5707" y="51860"/>
                    </a:lnTo>
                    <a:lnTo>
                      <a:pt x="5864" y="51598"/>
                    </a:lnTo>
                    <a:lnTo>
                      <a:pt x="5996" y="51322"/>
                    </a:lnTo>
                    <a:lnTo>
                      <a:pt x="6101" y="51034"/>
                    </a:lnTo>
                    <a:lnTo>
                      <a:pt x="6179" y="50745"/>
                    </a:lnTo>
                    <a:lnTo>
                      <a:pt x="6205" y="50588"/>
                    </a:lnTo>
                    <a:lnTo>
                      <a:pt x="6219" y="50430"/>
                    </a:lnTo>
                    <a:lnTo>
                      <a:pt x="6232" y="50273"/>
                    </a:lnTo>
                    <a:lnTo>
                      <a:pt x="6245" y="50116"/>
                    </a:lnTo>
                    <a:lnTo>
                      <a:pt x="6245" y="1129"/>
                    </a:lnTo>
                    <a:lnTo>
                      <a:pt x="6232" y="1024"/>
                    </a:lnTo>
                    <a:lnTo>
                      <a:pt x="6219" y="906"/>
                    </a:lnTo>
                    <a:lnTo>
                      <a:pt x="6192" y="801"/>
                    </a:lnTo>
                    <a:lnTo>
                      <a:pt x="6153" y="696"/>
                    </a:lnTo>
                    <a:lnTo>
                      <a:pt x="6101" y="591"/>
                    </a:lnTo>
                    <a:lnTo>
                      <a:pt x="6048" y="499"/>
                    </a:lnTo>
                    <a:lnTo>
                      <a:pt x="5982" y="408"/>
                    </a:lnTo>
                    <a:lnTo>
                      <a:pt x="5904" y="329"/>
                    </a:lnTo>
                    <a:lnTo>
                      <a:pt x="5825" y="250"/>
                    </a:lnTo>
                    <a:lnTo>
                      <a:pt x="5733" y="185"/>
                    </a:lnTo>
                    <a:lnTo>
                      <a:pt x="5641" y="132"/>
                    </a:lnTo>
                    <a:lnTo>
                      <a:pt x="5550" y="80"/>
                    </a:lnTo>
                    <a:lnTo>
                      <a:pt x="5445" y="53"/>
                    </a:lnTo>
                    <a:lnTo>
                      <a:pt x="5326" y="14"/>
                    </a:lnTo>
                    <a:lnTo>
                      <a:pt x="52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5"/>
              <p:cNvSpPr/>
              <p:nvPr/>
            </p:nvSpPr>
            <p:spPr>
              <a:xfrm>
                <a:off x="1780583" y="3354102"/>
                <a:ext cx="813871" cy="74654"/>
              </a:xfrm>
              <a:custGeom>
                <a:avLst/>
                <a:gdLst/>
                <a:ahLst/>
                <a:cxnLst/>
                <a:rect l="l" t="t" r="r" b="b"/>
                <a:pathLst>
                  <a:path w="45341" h="4159" extrusionOk="0">
                    <a:moveTo>
                      <a:pt x="1" y="0"/>
                    </a:moveTo>
                    <a:lnTo>
                      <a:pt x="14" y="210"/>
                    </a:lnTo>
                    <a:lnTo>
                      <a:pt x="27" y="420"/>
                    </a:lnTo>
                    <a:lnTo>
                      <a:pt x="53" y="630"/>
                    </a:lnTo>
                    <a:lnTo>
                      <a:pt x="93" y="840"/>
                    </a:lnTo>
                    <a:lnTo>
                      <a:pt x="132" y="1037"/>
                    </a:lnTo>
                    <a:lnTo>
                      <a:pt x="185" y="1233"/>
                    </a:lnTo>
                    <a:lnTo>
                      <a:pt x="250" y="1430"/>
                    </a:lnTo>
                    <a:lnTo>
                      <a:pt x="329" y="1614"/>
                    </a:lnTo>
                    <a:lnTo>
                      <a:pt x="421" y="1798"/>
                    </a:lnTo>
                    <a:lnTo>
                      <a:pt x="513" y="1981"/>
                    </a:lnTo>
                    <a:lnTo>
                      <a:pt x="604" y="2152"/>
                    </a:lnTo>
                    <a:lnTo>
                      <a:pt x="709" y="2322"/>
                    </a:lnTo>
                    <a:lnTo>
                      <a:pt x="827" y="2480"/>
                    </a:lnTo>
                    <a:lnTo>
                      <a:pt x="959" y="2637"/>
                    </a:lnTo>
                    <a:lnTo>
                      <a:pt x="1090" y="2795"/>
                    </a:lnTo>
                    <a:lnTo>
                      <a:pt x="1221" y="2939"/>
                    </a:lnTo>
                    <a:lnTo>
                      <a:pt x="1365" y="3070"/>
                    </a:lnTo>
                    <a:lnTo>
                      <a:pt x="1523" y="3201"/>
                    </a:lnTo>
                    <a:lnTo>
                      <a:pt x="1680" y="3332"/>
                    </a:lnTo>
                    <a:lnTo>
                      <a:pt x="1838" y="3450"/>
                    </a:lnTo>
                    <a:lnTo>
                      <a:pt x="2008" y="3555"/>
                    </a:lnTo>
                    <a:lnTo>
                      <a:pt x="2179" y="3647"/>
                    </a:lnTo>
                    <a:lnTo>
                      <a:pt x="2362" y="3739"/>
                    </a:lnTo>
                    <a:lnTo>
                      <a:pt x="2546" y="3831"/>
                    </a:lnTo>
                    <a:lnTo>
                      <a:pt x="2730" y="3897"/>
                    </a:lnTo>
                    <a:lnTo>
                      <a:pt x="2926" y="3962"/>
                    </a:lnTo>
                    <a:lnTo>
                      <a:pt x="3123" y="4028"/>
                    </a:lnTo>
                    <a:lnTo>
                      <a:pt x="3320" y="4067"/>
                    </a:lnTo>
                    <a:lnTo>
                      <a:pt x="3530" y="4106"/>
                    </a:lnTo>
                    <a:lnTo>
                      <a:pt x="3740" y="4133"/>
                    </a:lnTo>
                    <a:lnTo>
                      <a:pt x="3950" y="4146"/>
                    </a:lnTo>
                    <a:lnTo>
                      <a:pt x="4160" y="4159"/>
                    </a:lnTo>
                    <a:lnTo>
                      <a:pt x="41181" y="4159"/>
                    </a:lnTo>
                    <a:lnTo>
                      <a:pt x="41391" y="4146"/>
                    </a:lnTo>
                    <a:lnTo>
                      <a:pt x="41601" y="4133"/>
                    </a:lnTo>
                    <a:lnTo>
                      <a:pt x="41811" y="4106"/>
                    </a:lnTo>
                    <a:lnTo>
                      <a:pt x="42021" y="4067"/>
                    </a:lnTo>
                    <a:lnTo>
                      <a:pt x="42218" y="4028"/>
                    </a:lnTo>
                    <a:lnTo>
                      <a:pt x="42415" y="3962"/>
                    </a:lnTo>
                    <a:lnTo>
                      <a:pt x="42611" y="3897"/>
                    </a:lnTo>
                    <a:lnTo>
                      <a:pt x="42795" y="3831"/>
                    </a:lnTo>
                    <a:lnTo>
                      <a:pt x="42979" y="3739"/>
                    </a:lnTo>
                    <a:lnTo>
                      <a:pt x="43162" y="3647"/>
                    </a:lnTo>
                    <a:lnTo>
                      <a:pt x="43333" y="3555"/>
                    </a:lnTo>
                    <a:lnTo>
                      <a:pt x="43503" y="3450"/>
                    </a:lnTo>
                    <a:lnTo>
                      <a:pt x="43661" y="3332"/>
                    </a:lnTo>
                    <a:lnTo>
                      <a:pt x="43818" y="3201"/>
                    </a:lnTo>
                    <a:lnTo>
                      <a:pt x="43976" y="3070"/>
                    </a:lnTo>
                    <a:lnTo>
                      <a:pt x="44120" y="2939"/>
                    </a:lnTo>
                    <a:lnTo>
                      <a:pt x="44251" y="2795"/>
                    </a:lnTo>
                    <a:lnTo>
                      <a:pt x="44382" y="2637"/>
                    </a:lnTo>
                    <a:lnTo>
                      <a:pt x="44514" y="2480"/>
                    </a:lnTo>
                    <a:lnTo>
                      <a:pt x="44632" y="2322"/>
                    </a:lnTo>
                    <a:lnTo>
                      <a:pt x="44737" y="2152"/>
                    </a:lnTo>
                    <a:lnTo>
                      <a:pt x="44828" y="1981"/>
                    </a:lnTo>
                    <a:lnTo>
                      <a:pt x="44920" y="1798"/>
                    </a:lnTo>
                    <a:lnTo>
                      <a:pt x="45012" y="1614"/>
                    </a:lnTo>
                    <a:lnTo>
                      <a:pt x="45078" y="1430"/>
                    </a:lnTo>
                    <a:lnTo>
                      <a:pt x="45143" y="1233"/>
                    </a:lnTo>
                    <a:lnTo>
                      <a:pt x="45209" y="1037"/>
                    </a:lnTo>
                    <a:lnTo>
                      <a:pt x="45248" y="840"/>
                    </a:lnTo>
                    <a:lnTo>
                      <a:pt x="45288" y="630"/>
                    </a:lnTo>
                    <a:lnTo>
                      <a:pt x="45314" y="420"/>
                    </a:lnTo>
                    <a:lnTo>
                      <a:pt x="45327" y="210"/>
                    </a:lnTo>
                    <a:lnTo>
                      <a:pt x="45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5"/>
              <p:cNvSpPr/>
              <p:nvPr/>
            </p:nvSpPr>
            <p:spPr>
              <a:xfrm>
                <a:off x="1847931" y="4030889"/>
                <a:ext cx="89517" cy="89732"/>
              </a:xfrm>
              <a:custGeom>
                <a:avLst/>
                <a:gdLst/>
                <a:ahLst/>
                <a:cxnLst/>
                <a:rect l="l" t="t" r="r" b="b"/>
                <a:pathLst>
                  <a:path w="4987" h="4999" extrusionOk="0">
                    <a:moveTo>
                      <a:pt x="2494" y="0"/>
                    </a:moveTo>
                    <a:lnTo>
                      <a:pt x="2231" y="13"/>
                    </a:lnTo>
                    <a:lnTo>
                      <a:pt x="1982" y="53"/>
                    </a:lnTo>
                    <a:lnTo>
                      <a:pt x="1746" y="118"/>
                    </a:lnTo>
                    <a:lnTo>
                      <a:pt x="1523" y="197"/>
                    </a:lnTo>
                    <a:lnTo>
                      <a:pt x="1300" y="302"/>
                    </a:lnTo>
                    <a:lnTo>
                      <a:pt x="1090" y="433"/>
                    </a:lnTo>
                    <a:lnTo>
                      <a:pt x="906" y="577"/>
                    </a:lnTo>
                    <a:lnTo>
                      <a:pt x="723" y="735"/>
                    </a:lnTo>
                    <a:lnTo>
                      <a:pt x="565" y="905"/>
                    </a:lnTo>
                    <a:lnTo>
                      <a:pt x="421" y="1102"/>
                    </a:lnTo>
                    <a:lnTo>
                      <a:pt x="303" y="1312"/>
                    </a:lnTo>
                    <a:lnTo>
                      <a:pt x="185" y="1522"/>
                    </a:lnTo>
                    <a:lnTo>
                      <a:pt x="106" y="1758"/>
                    </a:lnTo>
                    <a:lnTo>
                      <a:pt x="40" y="1994"/>
                    </a:lnTo>
                    <a:lnTo>
                      <a:pt x="14" y="2244"/>
                    </a:lnTo>
                    <a:lnTo>
                      <a:pt x="1" y="2493"/>
                    </a:lnTo>
                    <a:lnTo>
                      <a:pt x="14" y="2755"/>
                    </a:lnTo>
                    <a:lnTo>
                      <a:pt x="40" y="3004"/>
                    </a:lnTo>
                    <a:lnTo>
                      <a:pt x="106" y="3241"/>
                    </a:lnTo>
                    <a:lnTo>
                      <a:pt x="185" y="3477"/>
                    </a:lnTo>
                    <a:lnTo>
                      <a:pt x="303" y="3687"/>
                    </a:lnTo>
                    <a:lnTo>
                      <a:pt x="421" y="3897"/>
                    </a:lnTo>
                    <a:lnTo>
                      <a:pt x="565" y="4080"/>
                    </a:lnTo>
                    <a:lnTo>
                      <a:pt x="723" y="4264"/>
                    </a:lnTo>
                    <a:lnTo>
                      <a:pt x="906" y="4421"/>
                    </a:lnTo>
                    <a:lnTo>
                      <a:pt x="1090" y="4566"/>
                    </a:lnTo>
                    <a:lnTo>
                      <a:pt x="1300" y="4697"/>
                    </a:lnTo>
                    <a:lnTo>
                      <a:pt x="1523" y="4802"/>
                    </a:lnTo>
                    <a:lnTo>
                      <a:pt x="1746" y="4881"/>
                    </a:lnTo>
                    <a:lnTo>
                      <a:pt x="1982" y="4946"/>
                    </a:lnTo>
                    <a:lnTo>
                      <a:pt x="2231" y="4985"/>
                    </a:lnTo>
                    <a:lnTo>
                      <a:pt x="2494" y="4999"/>
                    </a:lnTo>
                    <a:lnTo>
                      <a:pt x="2743" y="4985"/>
                    </a:lnTo>
                    <a:lnTo>
                      <a:pt x="2992" y="4946"/>
                    </a:lnTo>
                    <a:lnTo>
                      <a:pt x="3228" y="4881"/>
                    </a:lnTo>
                    <a:lnTo>
                      <a:pt x="3464" y="4802"/>
                    </a:lnTo>
                    <a:lnTo>
                      <a:pt x="3674" y="4697"/>
                    </a:lnTo>
                    <a:lnTo>
                      <a:pt x="3884" y="4566"/>
                    </a:lnTo>
                    <a:lnTo>
                      <a:pt x="4081" y="4421"/>
                    </a:lnTo>
                    <a:lnTo>
                      <a:pt x="4252" y="4264"/>
                    </a:lnTo>
                    <a:lnTo>
                      <a:pt x="4422" y="4080"/>
                    </a:lnTo>
                    <a:lnTo>
                      <a:pt x="4553" y="3897"/>
                    </a:lnTo>
                    <a:lnTo>
                      <a:pt x="4684" y="3687"/>
                    </a:lnTo>
                    <a:lnTo>
                      <a:pt x="4789" y="3477"/>
                    </a:lnTo>
                    <a:lnTo>
                      <a:pt x="4868" y="3241"/>
                    </a:lnTo>
                    <a:lnTo>
                      <a:pt x="4934" y="3004"/>
                    </a:lnTo>
                    <a:lnTo>
                      <a:pt x="4973" y="2755"/>
                    </a:lnTo>
                    <a:lnTo>
                      <a:pt x="4986" y="2493"/>
                    </a:lnTo>
                    <a:lnTo>
                      <a:pt x="4973" y="2244"/>
                    </a:lnTo>
                    <a:lnTo>
                      <a:pt x="4934" y="1994"/>
                    </a:lnTo>
                    <a:lnTo>
                      <a:pt x="4868" y="1758"/>
                    </a:lnTo>
                    <a:lnTo>
                      <a:pt x="4789" y="1522"/>
                    </a:lnTo>
                    <a:lnTo>
                      <a:pt x="4684" y="1312"/>
                    </a:lnTo>
                    <a:lnTo>
                      <a:pt x="4553" y="1102"/>
                    </a:lnTo>
                    <a:lnTo>
                      <a:pt x="4422" y="905"/>
                    </a:lnTo>
                    <a:lnTo>
                      <a:pt x="4252" y="735"/>
                    </a:lnTo>
                    <a:lnTo>
                      <a:pt x="4081" y="577"/>
                    </a:lnTo>
                    <a:lnTo>
                      <a:pt x="3884" y="433"/>
                    </a:lnTo>
                    <a:lnTo>
                      <a:pt x="3674" y="302"/>
                    </a:lnTo>
                    <a:lnTo>
                      <a:pt x="3464" y="197"/>
                    </a:lnTo>
                    <a:lnTo>
                      <a:pt x="3228" y="118"/>
                    </a:lnTo>
                    <a:lnTo>
                      <a:pt x="2992" y="53"/>
                    </a:lnTo>
                    <a:lnTo>
                      <a:pt x="2743" y="13"/>
                    </a:lnTo>
                    <a:lnTo>
                      <a:pt x="2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5"/>
              <p:cNvSpPr/>
              <p:nvPr/>
            </p:nvSpPr>
            <p:spPr>
              <a:xfrm>
                <a:off x="1870315" y="4053255"/>
                <a:ext cx="44749" cy="45001"/>
              </a:xfrm>
              <a:custGeom>
                <a:avLst/>
                <a:gdLst/>
                <a:ahLst/>
                <a:cxnLst/>
                <a:rect l="l" t="t" r="r" b="b"/>
                <a:pathLst>
                  <a:path w="2493" h="2507" extrusionOk="0">
                    <a:moveTo>
                      <a:pt x="1247" y="1"/>
                    </a:moveTo>
                    <a:lnTo>
                      <a:pt x="1115" y="14"/>
                    </a:lnTo>
                    <a:lnTo>
                      <a:pt x="997" y="27"/>
                    </a:lnTo>
                    <a:lnTo>
                      <a:pt x="866" y="66"/>
                    </a:lnTo>
                    <a:lnTo>
                      <a:pt x="761" y="106"/>
                    </a:lnTo>
                    <a:lnTo>
                      <a:pt x="643" y="158"/>
                    </a:lnTo>
                    <a:lnTo>
                      <a:pt x="551" y="224"/>
                    </a:lnTo>
                    <a:lnTo>
                      <a:pt x="446" y="289"/>
                    </a:lnTo>
                    <a:lnTo>
                      <a:pt x="368" y="368"/>
                    </a:lnTo>
                    <a:lnTo>
                      <a:pt x="276" y="460"/>
                    </a:lnTo>
                    <a:lnTo>
                      <a:pt x="210" y="552"/>
                    </a:lnTo>
                    <a:lnTo>
                      <a:pt x="145" y="656"/>
                    </a:lnTo>
                    <a:lnTo>
                      <a:pt x="92" y="761"/>
                    </a:lnTo>
                    <a:lnTo>
                      <a:pt x="53" y="880"/>
                    </a:lnTo>
                    <a:lnTo>
                      <a:pt x="27" y="998"/>
                    </a:lnTo>
                    <a:lnTo>
                      <a:pt x="0" y="1129"/>
                    </a:lnTo>
                    <a:lnTo>
                      <a:pt x="0" y="1247"/>
                    </a:lnTo>
                    <a:lnTo>
                      <a:pt x="0" y="1378"/>
                    </a:lnTo>
                    <a:lnTo>
                      <a:pt x="27" y="1509"/>
                    </a:lnTo>
                    <a:lnTo>
                      <a:pt x="53" y="1627"/>
                    </a:lnTo>
                    <a:lnTo>
                      <a:pt x="92" y="1732"/>
                    </a:lnTo>
                    <a:lnTo>
                      <a:pt x="145" y="1850"/>
                    </a:lnTo>
                    <a:lnTo>
                      <a:pt x="210" y="1955"/>
                    </a:lnTo>
                    <a:lnTo>
                      <a:pt x="276" y="2047"/>
                    </a:lnTo>
                    <a:lnTo>
                      <a:pt x="368" y="2139"/>
                    </a:lnTo>
                    <a:lnTo>
                      <a:pt x="446" y="2218"/>
                    </a:lnTo>
                    <a:lnTo>
                      <a:pt x="551" y="2283"/>
                    </a:lnTo>
                    <a:lnTo>
                      <a:pt x="643" y="2349"/>
                    </a:lnTo>
                    <a:lnTo>
                      <a:pt x="761" y="2401"/>
                    </a:lnTo>
                    <a:lnTo>
                      <a:pt x="866" y="2441"/>
                    </a:lnTo>
                    <a:lnTo>
                      <a:pt x="997" y="2480"/>
                    </a:lnTo>
                    <a:lnTo>
                      <a:pt x="1115" y="2493"/>
                    </a:lnTo>
                    <a:lnTo>
                      <a:pt x="1247" y="2506"/>
                    </a:lnTo>
                    <a:lnTo>
                      <a:pt x="1365" y="2493"/>
                    </a:lnTo>
                    <a:lnTo>
                      <a:pt x="1496" y="2480"/>
                    </a:lnTo>
                    <a:lnTo>
                      <a:pt x="1614" y="2441"/>
                    </a:lnTo>
                    <a:lnTo>
                      <a:pt x="1732" y="2401"/>
                    </a:lnTo>
                    <a:lnTo>
                      <a:pt x="1837" y="2349"/>
                    </a:lnTo>
                    <a:lnTo>
                      <a:pt x="1942" y="2283"/>
                    </a:lnTo>
                    <a:lnTo>
                      <a:pt x="2034" y="2218"/>
                    </a:lnTo>
                    <a:lnTo>
                      <a:pt x="2126" y="2139"/>
                    </a:lnTo>
                    <a:lnTo>
                      <a:pt x="2204" y="2047"/>
                    </a:lnTo>
                    <a:lnTo>
                      <a:pt x="2283" y="1955"/>
                    </a:lnTo>
                    <a:lnTo>
                      <a:pt x="2335" y="1850"/>
                    </a:lnTo>
                    <a:lnTo>
                      <a:pt x="2388" y="1732"/>
                    </a:lnTo>
                    <a:lnTo>
                      <a:pt x="2440" y="1627"/>
                    </a:lnTo>
                    <a:lnTo>
                      <a:pt x="2467" y="1509"/>
                    </a:lnTo>
                    <a:lnTo>
                      <a:pt x="2480" y="1378"/>
                    </a:lnTo>
                    <a:lnTo>
                      <a:pt x="2493" y="1247"/>
                    </a:lnTo>
                    <a:lnTo>
                      <a:pt x="2480" y="1129"/>
                    </a:lnTo>
                    <a:lnTo>
                      <a:pt x="2467" y="998"/>
                    </a:lnTo>
                    <a:lnTo>
                      <a:pt x="2440" y="880"/>
                    </a:lnTo>
                    <a:lnTo>
                      <a:pt x="2388" y="761"/>
                    </a:lnTo>
                    <a:lnTo>
                      <a:pt x="2335" y="656"/>
                    </a:lnTo>
                    <a:lnTo>
                      <a:pt x="2283" y="552"/>
                    </a:lnTo>
                    <a:lnTo>
                      <a:pt x="2204" y="460"/>
                    </a:lnTo>
                    <a:lnTo>
                      <a:pt x="2126" y="368"/>
                    </a:lnTo>
                    <a:lnTo>
                      <a:pt x="2034" y="289"/>
                    </a:lnTo>
                    <a:lnTo>
                      <a:pt x="1942" y="224"/>
                    </a:lnTo>
                    <a:lnTo>
                      <a:pt x="1837" y="158"/>
                    </a:lnTo>
                    <a:lnTo>
                      <a:pt x="1732" y="106"/>
                    </a:lnTo>
                    <a:lnTo>
                      <a:pt x="1614" y="66"/>
                    </a:lnTo>
                    <a:lnTo>
                      <a:pt x="1496" y="27"/>
                    </a:lnTo>
                    <a:lnTo>
                      <a:pt x="1365" y="14"/>
                    </a:lnTo>
                    <a:lnTo>
                      <a:pt x="12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5"/>
              <p:cNvSpPr/>
              <p:nvPr/>
            </p:nvSpPr>
            <p:spPr>
              <a:xfrm>
                <a:off x="1855237" y="3966359"/>
                <a:ext cx="313694" cy="64548"/>
              </a:xfrm>
              <a:custGeom>
                <a:avLst/>
                <a:gdLst/>
                <a:ahLst/>
                <a:cxnLst/>
                <a:rect l="l" t="t" r="r" b="b"/>
                <a:pathLst>
                  <a:path w="17476" h="3596" extrusionOk="0">
                    <a:moveTo>
                      <a:pt x="17475" y="1"/>
                    </a:moveTo>
                    <a:lnTo>
                      <a:pt x="512" y="2415"/>
                    </a:lnTo>
                    <a:lnTo>
                      <a:pt x="407" y="2441"/>
                    </a:lnTo>
                    <a:lnTo>
                      <a:pt x="316" y="2480"/>
                    </a:lnTo>
                    <a:lnTo>
                      <a:pt x="224" y="2546"/>
                    </a:lnTo>
                    <a:lnTo>
                      <a:pt x="145" y="2611"/>
                    </a:lnTo>
                    <a:lnTo>
                      <a:pt x="92" y="2703"/>
                    </a:lnTo>
                    <a:lnTo>
                      <a:pt x="40" y="2795"/>
                    </a:lnTo>
                    <a:lnTo>
                      <a:pt x="14" y="2900"/>
                    </a:lnTo>
                    <a:lnTo>
                      <a:pt x="1" y="3005"/>
                    </a:lnTo>
                    <a:lnTo>
                      <a:pt x="14" y="3123"/>
                    </a:lnTo>
                    <a:lnTo>
                      <a:pt x="53" y="3241"/>
                    </a:lnTo>
                    <a:lnTo>
                      <a:pt x="106" y="3333"/>
                    </a:lnTo>
                    <a:lnTo>
                      <a:pt x="184" y="3425"/>
                    </a:lnTo>
                    <a:lnTo>
                      <a:pt x="263" y="3503"/>
                    </a:lnTo>
                    <a:lnTo>
                      <a:pt x="368" y="3556"/>
                    </a:lnTo>
                    <a:lnTo>
                      <a:pt x="473" y="3582"/>
                    </a:lnTo>
                    <a:lnTo>
                      <a:pt x="604" y="3595"/>
                    </a:lnTo>
                    <a:lnTo>
                      <a:pt x="17475" y="3595"/>
                    </a:lnTo>
                    <a:lnTo>
                      <a:pt x="17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5"/>
              <p:cNvSpPr/>
              <p:nvPr/>
            </p:nvSpPr>
            <p:spPr>
              <a:xfrm>
                <a:off x="2437589" y="4030889"/>
                <a:ext cx="89517" cy="89732"/>
              </a:xfrm>
              <a:custGeom>
                <a:avLst/>
                <a:gdLst/>
                <a:ahLst/>
                <a:cxnLst/>
                <a:rect l="l" t="t" r="r" b="b"/>
                <a:pathLst>
                  <a:path w="4987" h="4999" extrusionOk="0">
                    <a:moveTo>
                      <a:pt x="2493" y="0"/>
                    </a:moveTo>
                    <a:lnTo>
                      <a:pt x="2244" y="13"/>
                    </a:lnTo>
                    <a:lnTo>
                      <a:pt x="1995" y="53"/>
                    </a:lnTo>
                    <a:lnTo>
                      <a:pt x="1759" y="118"/>
                    </a:lnTo>
                    <a:lnTo>
                      <a:pt x="1523" y="197"/>
                    </a:lnTo>
                    <a:lnTo>
                      <a:pt x="1300" y="302"/>
                    </a:lnTo>
                    <a:lnTo>
                      <a:pt x="1103" y="433"/>
                    </a:lnTo>
                    <a:lnTo>
                      <a:pt x="906" y="577"/>
                    </a:lnTo>
                    <a:lnTo>
                      <a:pt x="736" y="735"/>
                    </a:lnTo>
                    <a:lnTo>
                      <a:pt x="565" y="905"/>
                    </a:lnTo>
                    <a:lnTo>
                      <a:pt x="421" y="1102"/>
                    </a:lnTo>
                    <a:lnTo>
                      <a:pt x="303" y="1312"/>
                    </a:lnTo>
                    <a:lnTo>
                      <a:pt x="198" y="1522"/>
                    </a:lnTo>
                    <a:lnTo>
                      <a:pt x="106" y="1758"/>
                    </a:lnTo>
                    <a:lnTo>
                      <a:pt x="53" y="1994"/>
                    </a:lnTo>
                    <a:lnTo>
                      <a:pt x="14" y="2244"/>
                    </a:lnTo>
                    <a:lnTo>
                      <a:pt x="1" y="2493"/>
                    </a:lnTo>
                    <a:lnTo>
                      <a:pt x="14" y="2755"/>
                    </a:lnTo>
                    <a:lnTo>
                      <a:pt x="53" y="3004"/>
                    </a:lnTo>
                    <a:lnTo>
                      <a:pt x="106" y="3241"/>
                    </a:lnTo>
                    <a:lnTo>
                      <a:pt x="198" y="3477"/>
                    </a:lnTo>
                    <a:lnTo>
                      <a:pt x="303" y="3687"/>
                    </a:lnTo>
                    <a:lnTo>
                      <a:pt x="421" y="3897"/>
                    </a:lnTo>
                    <a:lnTo>
                      <a:pt x="565" y="4080"/>
                    </a:lnTo>
                    <a:lnTo>
                      <a:pt x="736" y="4264"/>
                    </a:lnTo>
                    <a:lnTo>
                      <a:pt x="906" y="4421"/>
                    </a:lnTo>
                    <a:lnTo>
                      <a:pt x="1103" y="4566"/>
                    </a:lnTo>
                    <a:lnTo>
                      <a:pt x="1300" y="4697"/>
                    </a:lnTo>
                    <a:lnTo>
                      <a:pt x="1523" y="4802"/>
                    </a:lnTo>
                    <a:lnTo>
                      <a:pt x="1759" y="4881"/>
                    </a:lnTo>
                    <a:lnTo>
                      <a:pt x="1995" y="4946"/>
                    </a:lnTo>
                    <a:lnTo>
                      <a:pt x="2244" y="4985"/>
                    </a:lnTo>
                    <a:lnTo>
                      <a:pt x="2493" y="4999"/>
                    </a:lnTo>
                    <a:lnTo>
                      <a:pt x="2756" y="4985"/>
                    </a:lnTo>
                    <a:lnTo>
                      <a:pt x="2992" y="4946"/>
                    </a:lnTo>
                    <a:lnTo>
                      <a:pt x="3241" y="4881"/>
                    </a:lnTo>
                    <a:lnTo>
                      <a:pt x="3464" y="4802"/>
                    </a:lnTo>
                    <a:lnTo>
                      <a:pt x="3687" y="4697"/>
                    </a:lnTo>
                    <a:lnTo>
                      <a:pt x="3884" y="4566"/>
                    </a:lnTo>
                    <a:lnTo>
                      <a:pt x="4081" y="4421"/>
                    </a:lnTo>
                    <a:lnTo>
                      <a:pt x="4265" y="4264"/>
                    </a:lnTo>
                    <a:lnTo>
                      <a:pt x="4422" y="4080"/>
                    </a:lnTo>
                    <a:lnTo>
                      <a:pt x="4566" y="3897"/>
                    </a:lnTo>
                    <a:lnTo>
                      <a:pt x="4684" y="3687"/>
                    </a:lnTo>
                    <a:lnTo>
                      <a:pt x="4789" y="3477"/>
                    </a:lnTo>
                    <a:lnTo>
                      <a:pt x="4881" y="3241"/>
                    </a:lnTo>
                    <a:lnTo>
                      <a:pt x="4934" y="3004"/>
                    </a:lnTo>
                    <a:lnTo>
                      <a:pt x="4973" y="2755"/>
                    </a:lnTo>
                    <a:lnTo>
                      <a:pt x="4986" y="2493"/>
                    </a:lnTo>
                    <a:lnTo>
                      <a:pt x="4973" y="2244"/>
                    </a:lnTo>
                    <a:lnTo>
                      <a:pt x="4934" y="1994"/>
                    </a:lnTo>
                    <a:lnTo>
                      <a:pt x="4881" y="1758"/>
                    </a:lnTo>
                    <a:lnTo>
                      <a:pt x="4789" y="1522"/>
                    </a:lnTo>
                    <a:lnTo>
                      <a:pt x="4684" y="1312"/>
                    </a:lnTo>
                    <a:lnTo>
                      <a:pt x="4566" y="1102"/>
                    </a:lnTo>
                    <a:lnTo>
                      <a:pt x="4422" y="905"/>
                    </a:lnTo>
                    <a:lnTo>
                      <a:pt x="4265" y="735"/>
                    </a:lnTo>
                    <a:lnTo>
                      <a:pt x="4081" y="577"/>
                    </a:lnTo>
                    <a:lnTo>
                      <a:pt x="3884" y="433"/>
                    </a:lnTo>
                    <a:lnTo>
                      <a:pt x="3687" y="302"/>
                    </a:lnTo>
                    <a:lnTo>
                      <a:pt x="3464" y="197"/>
                    </a:lnTo>
                    <a:lnTo>
                      <a:pt x="3241" y="118"/>
                    </a:lnTo>
                    <a:lnTo>
                      <a:pt x="2992" y="53"/>
                    </a:lnTo>
                    <a:lnTo>
                      <a:pt x="2756" y="13"/>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5"/>
              <p:cNvSpPr/>
              <p:nvPr/>
            </p:nvSpPr>
            <p:spPr>
              <a:xfrm>
                <a:off x="2459972" y="4053255"/>
                <a:ext cx="44749" cy="45001"/>
              </a:xfrm>
              <a:custGeom>
                <a:avLst/>
                <a:gdLst/>
                <a:ahLst/>
                <a:cxnLst/>
                <a:rect l="l" t="t" r="r" b="b"/>
                <a:pathLst>
                  <a:path w="2493" h="2507" extrusionOk="0">
                    <a:moveTo>
                      <a:pt x="1246" y="1"/>
                    </a:moveTo>
                    <a:lnTo>
                      <a:pt x="1115" y="14"/>
                    </a:lnTo>
                    <a:lnTo>
                      <a:pt x="997" y="27"/>
                    </a:lnTo>
                    <a:lnTo>
                      <a:pt x="879" y="66"/>
                    </a:lnTo>
                    <a:lnTo>
                      <a:pt x="761" y="106"/>
                    </a:lnTo>
                    <a:lnTo>
                      <a:pt x="656" y="158"/>
                    </a:lnTo>
                    <a:lnTo>
                      <a:pt x="551" y="224"/>
                    </a:lnTo>
                    <a:lnTo>
                      <a:pt x="459" y="289"/>
                    </a:lnTo>
                    <a:lnTo>
                      <a:pt x="367" y="368"/>
                    </a:lnTo>
                    <a:lnTo>
                      <a:pt x="289" y="460"/>
                    </a:lnTo>
                    <a:lnTo>
                      <a:pt x="210" y="552"/>
                    </a:lnTo>
                    <a:lnTo>
                      <a:pt x="158" y="656"/>
                    </a:lnTo>
                    <a:lnTo>
                      <a:pt x="105" y="761"/>
                    </a:lnTo>
                    <a:lnTo>
                      <a:pt x="53" y="880"/>
                    </a:lnTo>
                    <a:lnTo>
                      <a:pt x="26" y="998"/>
                    </a:lnTo>
                    <a:lnTo>
                      <a:pt x="13" y="1129"/>
                    </a:lnTo>
                    <a:lnTo>
                      <a:pt x="0" y="1247"/>
                    </a:lnTo>
                    <a:lnTo>
                      <a:pt x="13" y="1378"/>
                    </a:lnTo>
                    <a:lnTo>
                      <a:pt x="26" y="1509"/>
                    </a:lnTo>
                    <a:lnTo>
                      <a:pt x="53" y="1627"/>
                    </a:lnTo>
                    <a:lnTo>
                      <a:pt x="105" y="1732"/>
                    </a:lnTo>
                    <a:lnTo>
                      <a:pt x="158" y="1850"/>
                    </a:lnTo>
                    <a:lnTo>
                      <a:pt x="210" y="1955"/>
                    </a:lnTo>
                    <a:lnTo>
                      <a:pt x="289" y="2047"/>
                    </a:lnTo>
                    <a:lnTo>
                      <a:pt x="367" y="2139"/>
                    </a:lnTo>
                    <a:lnTo>
                      <a:pt x="459" y="2218"/>
                    </a:lnTo>
                    <a:lnTo>
                      <a:pt x="551" y="2283"/>
                    </a:lnTo>
                    <a:lnTo>
                      <a:pt x="656" y="2349"/>
                    </a:lnTo>
                    <a:lnTo>
                      <a:pt x="761" y="2401"/>
                    </a:lnTo>
                    <a:lnTo>
                      <a:pt x="879" y="2441"/>
                    </a:lnTo>
                    <a:lnTo>
                      <a:pt x="997" y="2480"/>
                    </a:lnTo>
                    <a:lnTo>
                      <a:pt x="1115" y="2493"/>
                    </a:lnTo>
                    <a:lnTo>
                      <a:pt x="1246" y="2506"/>
                    </a:lnTo>
                    <a:lnTo>
                      <a:pt x="1378" y="2493"/>
                    </a:lnTo>
                    <a:lnTo>
                      <a:pt x="1496" y="2480"/>
                    </a:lnTo>
                    <a:lnTo>
                      <a:pt x="1614" y="2441"/>
                    </a:lnTo>
                    <a:lnTo>
                      <a:pt x="1732" y="2401"/>
                    </a:lnTo>
                    <a:lnTo>
                      <a:pt x="1837" y="2349"/>
                    </a:lnTo>
                    <a:lnTo>
                      <a:pt x="1942" y="2283"/>
                    </a:lnTo>
                    <a:lnTo>
                      <a:pt x="2047" y="2218"/>
                    </a:lnTo>
                    <a:lnTo>
                      <a:pt x="2125" y="2139"/>
                    </a:lnTo>
                    <a:lnTo>
                      <a:pt x="2217" y="2047"/>
                    </a:lnTo>
                    <a:lnTo>
                      <a:pt x="2283" y="1955"/>
                    </a:lnTo>
                    <a:lnTo>
                      <a:pt x="2348" y="1850"/>
                    </a:lnTo>
                    <a:lnTo>
                      <a:pt x="2401" y="1732"/>
                    </a:lnTo>
                    <a:lnTo>
                      <a:pt x="2440" y="1627"/>
                    </a:lnTo>
                    <a:lnTo>
                      <a:pt x="2467" y="1509"/>
                    </a:lnTo>
                    <a:lnTo>
                      <a:pt x="2493" y="1378"/>
                    </a:lnTo>
                    <a:lnTo>
                      <a:pt x="2493" y="1247"/>
                    </a:lnTo>
                    <a:lnTo>
                      <a:pt x="2493" y="1129"/>
                    </a:lnTo>
                    <a:lnTo>
                      <a:pt x="2467" y="998"/>
                    </a:lnTo>
                    <a:lnTo>
                      <a:pt x="2440" y="880"/>
                    </a:lnTo>
                    <a:lnTo>
                      <a:pt x="2401" y="761"/>
                    </a:lnTo>
                    <a:lnTo>
                      <a:pt x="2348" y="656"/>
                    </a:lnTo>
                    <a:lnTo>
                      <a:pt x="2283" y="552"/>
                    </a:lnTo>
                    <a:lnTo>
                      <a:pt x="2217" y="460"/>
                    </a:lnTo>
                    <a:lnTo>
                      <a:pt x="2125" y="368"/>
                    </a:lnTo>
                    <a:lnTo>
                      <a:pt x="2047" y="289"/>
                    </a:lnTo>
                    <a:lnTo>
                      <a:pt x="1942" y="224"/>
                    </a:lnTo>
                    <a:lnTo>
                      <a:pt x="1837" y="158"/>
                    </a:lnTo>
                    <a:lnTo>
                      <a:pt x="1732" y="106"/>
                    </a:lnTo>
                    <a:lnTo>
                      <a:pt x="1614" y="66"/>
                    </a:lnTo>
                    <a:lnTo>
                      <a:pt x="1496" y="27"/>
                    </a:lnTo>
                    <a:lnTo>
                      <a:pt x="1378" y="14"/>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5"/>
              <p:cNvSpPr/>
              <p:nvPr/>
            </p:nvSpPr>
            <p:spPr>
              <a:xfrm>
                <a:off x="2206105" y="3966359"/>
                <a:ext cx="313694" cy="64548"/>
              </a:xfrm>
              <a:custGeom>
                <a:avLst/>
                <a:gdLst/>
                <a:ahLst/>
                <a:cxnLst/>
                <a:rect l="l" t="t" r="r" b="b"/>
                <a:pathLst>
                  <a:path w="17476" h="3596" extrusionOk="0">
                    <a:moveTo>
                      <a:pt x="1" y="1"/>
                    </a:moveTo>
                    <a:lnTo>
                      <a:pt x="1" y="3595"/>
                    </a:lnTo>
                    <a:lnTo>
                      <a:pt x="16872" y="3595"/>
                    </a:lnTo>
                    <a:lnTo>
                      <a:pt x="16990" y="3582"/>
                    </a:lnTo>
                    <a:lnTo>
                      <a:pt x="17108" y="3556"/>
                    </a:lnTo>
                    <a:lnTo>
                      <a:pt x="17213" y="3503"/>
                    </a:lnTo>
                    <a:lnTo>
                      <a:pt x="17292" y="3425"/>
                    </a:lnTo>
                    <a:lnTo>
                      <a:pt x="17370" y="3333"/>
                    </a:lnTo>
                    <a:lnTo>
                      <a:pt x="17423" y="3241"/>
                    </a:lnTo>
                    <a:lnTo>
                      <a:pt x="17462" y="3123"/>
                    </a:lnTo>
                    <a:lnTo>
                      <a:pt x="17475" y="3005"/>
                    </a:lnTo>
                    <a:lnTo>
                      <a:pt x="17462" y="2900"/>
                    </a:lnTo>
                    <a:lnTo>
                      <a:pt x="17436" y="2795"/>
                    </a:lnTo>
                    <a:lnTo>
                      <a:pt x="17384" y="2703"/>
                    </a:lnTo>
                    <a:lnTo>
                      <a:pt x="17331" y="2611"/>
                    </a:lnTo>
                    <a:lnTo>
                      <a:pt x="17252" y="2546"/>
                    </a:lnTo>
                    <a:lnTo>
                      <a:pt x="17161" y="2480"/>
                    </a:lnTo>
                    <a:lnTo>
                      <a:pt x="17069" y="2441"/>
                    </a:lnTo>
                    <a:lnTo>
                      <a:pt x="16964" y="24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5"/>
              <p:cNvSpPr/>
              <p:nvPr/>
            </p:nvSpPr>
            <p:spPr>
              <a:xfrm>
                <a:off x="2161374" y="3978601"/>
                <a:ext cx="44749" cy="112116"/>
              </a:xfrm>
              <a:custGeom>
                <a:avLst/>
                <a:gdLst/>
                <a:ahLst/>
                <a:cxnLst/>
                <a:rect l="l" t="t" r="r" b="b"/>
                <a:pathLst>
                  <a:path w="2493" h="6246" extrusionOk="0">
                    <a:moveTo>
                      <a:pt x="0" y="1"/>
                    </a:moveTo>
                    <a:lnTo>
                      <a:pt x="420" y="6245"/>
                    </a:lnTo>
                    <a:lnTo>
                      <a:pt x="2073" y="6245"/>
                    </a:lnTo>
                    <a:lnTo>
                      <a:pt x="2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5"/>
              <p:cNvSpPr/>
              <p:nvPr/>
            </p:nvSpPr>
            <p:spPr>
              <a:xfrm>
                <a:off x="2162792" y="4068333"/>
                <a:ext cx="41931" cy="104559"/>
              </a:xfrm>
              <a:custGeom>
                <a:avLst/>
                <a:gdLst/>
                <a:ahLst/>
                <a:cxnLst/>
                <a:rect l="l" t="t" r="r" b="b"/>
                <a:pathLst>
                  <a:path w="2336" h="5825" extrusionOk="0">
                    <a:moveTo>
                      <a:pt x="1050" y="0"/>
                    </a:moveTo>
                    <a:lnTo>
                      <a:pt x="931" y="26"/>
                    </a:lnTo>
                    <a:lnTo>
                      <a:pt x="827" y="53"/>
                    </a:lnTo>
                    <a:lnTo>
                      <a:pt x="722" y="92"/>
                    </a:lnTo>
                    <a:lnTo>
                      <a:pt x="617" y="131"/>
                    </a:lnTo>
                    <a:lnTo>
                      <a:pt x="512" y="197"/>
                    </a:lnTo>
                    <a:lnTo>
                      <a:pt x="433" y="263"/>
                    </a:lnTo>
                    <a:lnTo>
                      <a:pt x="341" y="341"/>
                    </a:lnTo>
                    <a:lnTo>
                      <a:pt x="276" y="420"/>
                    </a:lnTo>
                    <a:lnTo>
                      <a:pt x="197" y="512"/>
                    </a:lnTo>
                    <a:lnTo>
                      <a:pt x="144" y="604"/>
                    </a:lnTo>
                    <a:lnTo>
                      <a:pt x="92" y="709"/>
                    </a:lnTo>
                    <a:lnTo>
                      <a:pt x="52" y="814"/>
                    </a:lnTo>
                    <a:lnTo>
                      <a:pt x="26" y="932"/>
                    </a:lnTo>
                    <a:lnTo>
                      <a:pt x="13" y="1037"/>
                    </a:lnTo>
                    <a:lnTo>
                      <a:pt x="0" y="1168"/>
                    </a:lnTo>
                    <a:lnTo>
                      <a:pt x="0" y="4657"/>
                    </a:lnTo>
                    <a:lnTo>
                      <a:pt x="13" y="4775"/>
                    </a:lnTo>
                    <a:lnTo>
                      <a:pt x="26" y="4894"/>
                    </a:lnTo>
                    <a:lnTo>
                      <a:pt x="52" y="4999"/>
                    </a:lnTo>
                    <a:lnTo>
                      <a:pt x="92" y="5103"/>
                    </a:lnTo>
                    <a:lnTo>
                      <a:pt x="144" y="5208"/>
                    </a:lnTo>
                    <a:lnTo>
                      <a:pt x="197" y="5300"/>
                    </a:lnTo>
                    <a:lnTo>
                      <a:pt x="276" y="5392"/>
                    </a:lnTo>
                    <a:lnTo>
                      <a:pt x="341" y="5484"/>
                    </a:lnTo>
                    <a:lnTo>
                      <a:pt x="433" y="5550"/>
                    </a:lnTo>
                    <a:lnTo>
                      <a:pt x="512" y="5615"/>
                    </a:lnTo>
                    <a:lnTo>
                      <a:pt x="617" y="5681"/>
                    </a:lnTo>
                    <a:lnTo>
                      <a:pt x="722" y="5733"/>
                    </a:lnTo>
                    <a:lnTo>
                      <a:pt x="827" y="5773"/>
                    </a:lnTo>
                    <a:lnTo>
                      <a:pt x="931" y="5799"/>
                    </a:lnTo>
                    <a:lnTo>
                      <a:pt x="1050" y="5812"/>
                    </a:lnTo>
                    <a:lnTo>
                      <a:pt x="1168" y="5825"/>
                    </a:lnTo>
                    <a:lnTo>
                      <a:pt x="1286" y="5812"/>
                    </a:lnTo>
                    <a:lnTo>
                      <a:pt x="1404" y="5799"/>
                    </a:lnTo>
                    <a:lnTo>
                      <a:pt x="1509" y="5773"/>
                    </a:lnTo>
                    <a:lnTo>
                      <a:pt x="1627" y="5733"/>
                    </a:lnTo>
                    <a:lnTo>
                      <a:pt x="1719" y="5681"/>
                    </a:lnTo>
                    <a:lnTo>
                      <a:pt x="1824" y="5615"/>
                    </a:lnTo>
                    <a:lnTo>
                      <a:pt x="1915" y="5550"/>
                    </a:lnTo>
                    <a:lnTo>
                      <a:pt x="1994" y="5484"/>
                    </a:lnTo>
                    <a:lnTo>
                      <a:pt x="2073" y="5392"/>
                    </a:lnTo>
                    <a:lnTo>
                      <a:pt x="2138" y="5300"/>
                    </a:lnTo>
                    <a:lnTo>
                      <a:pt x="2191" y="5208"/>
                    </a:lnTo>
                    <a:lnTo>
                      <a:pt x="2243" y="5103"/>
                    </a:lnTo>
                    <a:lnTo>
                      <a:pt x="2283" y="4999"/>
                    </a:lnTo>
                    <a:lnTo>
                      <a:pt x="2309" y="4894"/>
                    </a:lnTo>
                    <a:lnTo>
                      <a:pt x="2322" y="4775"/>
                    </a:lnTo>
                    <a:lnTo>
                      <a:pt x="2335" y="4657"/>
                    </a:lnTo>
                    <a:lnTo>
                      <a:pt x="2335" y="1168"/>
                    </a:lnTo>
                    <a:lnTo>
                      <a:pt x="2322" y="1037"/>
                    </a:lnTo>
                    <a:lnTo>
                      <a:pt x="2309" y="932"/>
                    </a:lnTo>
                    <a:lnTo>
                      <a:pt x="2283" y="814"/>
                    </a:lnTo>
                    <a:lnTo>
                      <a:pt x="2243" y="709"/>
                    </a:lnTo>
                    <a:lnTo>
                      <a:pt x="2191" y="604"/>
                    </a:lnTo>
                    <a:lnTo>
                      <a:pt x="2138" y="512"/>
                    </a:lnTo>
                    <a:lnTo>
                      <a:pt x="2073" y="420"/>
                    </a:lnTo>
                    <a:lnTo>
                      <a:pt x="1994" y="341"/>
                    </a:lnTo>
                    <a:lnTo>
                      <a:pt x="1915" y="263"/>
                    </a:lnTo>
                    <a:lnTo>
                      <a:pt x="1824" y="197"/>
                    </a:lnTo>
                    <a:lnTo>
                      <a:pt x="1719" y="131"/>
                    </a:lnTo>
                    <a:lnTo>
                      <a:pt x="1627" y="92"/>
                    </a:lnTo>
                    <a:lnTo>
                      <a:pt x="1509" y="53"/>
                    </a:lnTo>
                    <a:lnTo>
                      <a:pt x="1404" y="26"/>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5"/>
              <p:cNvSpPr/>
              <p:nvPr/>
            </p:nvSpPr>
            <p:spPr>
              <a:xfrm>
                <a:off x="1891747" y="1544617"/>
                <a:ext cx="591309" cy="702240"/>
              </a:xfrm>
              <a:custGeom>
                <a:avLst/>
                <a:gdLst/>
                <a:ahLst/>
                <a:cxnLst/>
                <a:rect l="l" t="t" r="r" b="b"/>
                <a:pathLst>
                  <a:path w="32942" h="39122" extrusionOk="0">
                    <a:moveTo>
                      <a:pt x="19009" y="1"/>
                    </a:moveTo>
                    <a:lnTo>
                      <a:pt x="18695" y="27"/>
                    </a:lnTo>
                    <a:lnTo>
                      <a:pt x="18406" y="93"/>
                    </a:lnTo>
                    <a:lnTo>
                      <a:pt x="18130" y="171"/>
                    </a:lnTo>
                    <a:lnTo>
                      <a:pt x="17881" y="276"/>
                    </a:lnTo>
                    <a:lnTo>
                      <a:pt x="17645" y="407"/>
                    </a:lnTo>
                    <a:lnTo>
                      <a:pt x="17422" y="552"/>
                    </a:lnTo>
                    <a:lnTo>
                      <a:pt x="17238" y="709"/>
                    </a:lnTo>
                    <a:lnTo>
                      <a:pt x="17055" y="893"/>
                    </a:lnTo>
                    <a:lnTo>
                      <a:pt x="16897" y="1090"/>
                    </a:lnTo>
                    <a:lnTo>
                      <a:pt x="16766" y="1299"/>
                    </a:lnTo>
                    <a:lnTo>
                      <a:pt x="16648" y="1523"/>
                    </a:lnTo>
                    <a:lnTo>
                      <a:pt x="16556" y="1746"/>
                    </a:lnTo>
                    <a:lnTo>
                      <a:pt x="16478" y="1982"/>
                    </a:lnTo>
                    <a:lnTo>
                      <a:pt x="16412" y="2231"/>
                    </a:lnTo>
                    <a:lnTo>
                      <a:pt x="16373" y="2480"/>
                    </a:lnTo>
                    <a:lnTo>
                      <a:pt x="16359" y="2729"/>
                    </a:lnTo>
                    <a:lnTo>
                      <a:pt x="16281" y="2848"/>
                    </a:lnTo>
                    <a:lnTo>
                      <a:pt x="16254" y="2848"/>
                    </a:lnTo>
                    <a:lnTo>
                      <a:pt x="15874" y="2874"/>
                    </a:lnTo>
                    <a:lnTo>
                      <a:pt x="15507" y="2913"/>
                    </a:lnTo>
                    <a:lnTo>
                      <a:pt x="15152" y="2952"/>
                    </a:lnTo>
                    <a:lnTo>
                      <a:pt x="14798" y="2992"/>
                    </a:lnTo>
                    <a:lnTo>
                      <a:pt x="14457" y="3044"/>
                    </a:lnTo>
                    <a:lnTo>
                      <a:pt x="14116" y="3110"/>
                    </a:lnTo>
                    <a:lnTo>
                      <a:pt x="13788" y="3175"/>
                    </a:lnTo>
                    <a:lnTo>
                      <a:pt x="13460" y="3254"/>
                    </a:lnTo>
                    <a:lnTo>
                      <a:pt x="13145" y="3333"/>
                    </a:lnTo>
                    <a:lnTo>
                      <a:pt x="12830" y="3425"/>
                    </a:lnTo>
                    <a:lnTo>
                      <a:pt x="12516" y="3517"/>
                    </a:lnTo>
                    <a:lnTo>
                      <a:pt x="12214" y="3622"/>
                    </a:lnTo>
                    <a:lnTo>
                      <a:pt x="11925" y="3726"/>
                    </a:lnTo>
                    <a:lnTo>
                      <a:pt x="11637" y="3845"/>
                    </a:lnTo>
                    <a:lnTo>
                      <a:pt x="11348" y="3963"/>
                    </a:lnTo>
                    <a:lnTo>
                      <a:pt x="11072" y="4094"/>
                    </a:lnTo>
                    <a:lnTo>
                      <a:pt x="10810" y="4238"/>
                    </a:lnTo>
                    <a:lnTo>
                      <a:pt x="10548" y="4382"/>
                    </a:lnTo>
                    <a:lnTo>
                      <a:pt x="10285" y="4527"/>
                    </a:lnTo>
                    <a:lnTo>
                      <a:pt x="10036" y="4684"/>
                    </a:lnTo>
                    <a:lnTo>
                      <a:pt x="9800" y="4842"/>
                    </a:lnTo>
                    <a:lnTo>
                      <a:pt x="9551" y="5012"/>
                    </a:lnTo>
                    <a:lnTo>
                      <a:pt x="9328" y="5183"/>
                    </a:lnTo>
                    <a:lnTo>
                      <a:pt x="9105" y="5366"/>
                    </a:lnTo>
                    <a:lnTo>
                      <a:pt x="8882" y="5550"/>
                    </a:lnTo>
                    <a:lnTo>
                      <a:pt x="8672" y="5747"/>
                    </a:lnTo>
                    <a:lnTo>
                      <a:pt x="8462" y="5944"/>
                    </a:lnTo>
                    <a:lnTo>
                      <a:pt x="8252" y="6154"/>
                    </a:lnTo>
                    <a:lnTo>
                      <a:pt x="8068" y="6363"/>
                    </a:lnTo>
                    <a:lnTo>
                      <a:pt x="7871" y="6586"/>
                    </a:lnTo>
                    <a:lnTo>
                      <a:pt x="7688" y="6809"/>
                    </a:lnTo>
                    <a:lnTo>
                      <a:pt x="7517" y="7032"/>
                    </a:lnTo>
                    <a:lnTo>
                      <a:pt x="7347" y="7269"/>
                    </a:lnTo>
                    <a:lnTo>
                      <a:pt x="7176" y="7505"/>
                    </a:lnTo>
                    <a:lnTo>
                      <a:pt x="7019" y="7754"/>
                    </a:lnTo>
                    <a:lnTo>
                      <a:pt x="6874" y="8003"/>
                    </a:lnTo>
                    <a:lnTo>
                      <a:pt x="6730" y="8266"/>
                    </a:lnTo>
                    <a:lnTo>
                      <a:pt x="6586" y="8515"/>
                    </a:lnTo>
                    <a:lnTo>
                      <a:pt x="6323" y="9066"/>
                    </a:lnTo>
                    <a:lnTo>
                      <a:pt x="6087" y="9617"/>
                    </a:lnTo>
                    <a:lnTo>
                      <a:pt x="5877" y="10194"/>
                    </a:lnTo>
                    <a:lnTo>
                      <a:pt x="5681" y="10798"/>
                    </a:lnTo>
                    <a:lnTo>
                      <a:pt x="5523" y="11414"/>
                    </a:lnTo>
                    <a:lnTo>
                      <a:pt x="5379" y="12057"/>
                    </a:lnTo>
                    <a:lnTo>
                      <a:pt x="5261" y="12713"/>
                    </a:lnTo>
                    <a:lnTo>
                      <a:pt x="5169" y="13395"/>
                    </a:lnTo>
                    <a:lnTo>
                      <a:pt x="5090" y="14077"/>
                    </a:lnTo>
                    <a:lnTo>
                      <a:pt x="5051" y="14799"/>
                    </a:lnTo>
                    <a:lnTo>
                      <a:pt x="5025" y="15520"/>
                    </a:lnTo>
                    <a:lnTo>
                      <a:pt x="5025" y="16255"/>
                    </a:lnTo>
                    <a:lnTo>
                      <a:pt x="5051" y="17016"/>
                    </a:lnTo>
                    <a:lnTo>
                      <a:pt x="5025" y="17803"/>
                    </a:lnTo>
                    <a:lnTo>
                      <a:pt x="4985" y="18577"/>
                    </a:lnTo>
                    <a:lnTo>
                      <a:pt x="4920" y="19351"/>
                    </a:lnTo>
                    <a:lnTo>
                      <a:pt x="4841" y="20112"/>
                    </a:lnTo>
                    <a:lnTo>
                      <a:pt x="4736" y="20873"/>
                    </a:lnTo>
                    <a:lnTo>
                      <a:pt x="4618" y="21634"/>
                    </a:lnTo>
                    <a:lnTo>
                      <a:pt x="4461" y="22382"/>
                    </a:lnTo>
                    <a:lnTo>
                      <a:pt x="4303" y="23130"/>
                    </a:lnTo>
                    <a:lnTo>
                      <a:pt x="4106" y="23877"/>
                    </a:lnTo>
                    <a:lnTo>
                      <a:pt x="3896" y="24612"/>
                    </a:lnTo>
                    <a:lnTo>
                      <a:pt x="3673" y="25334"/>
                    </a:lnTo>
                    <a:lnTo>
                      <a:pt x="3424" y="26068"/>
                    </a:lnTo>
                    <a:lnTo>
                      <a:pt x="3149" y="26790"/>
                    </a:lnTo>
                    <a:lnTo>
                      <a:pt x="2860" y="27498"/>
                    </a:lnTo>
                    <a:lnTo>
                      <a:pt x="2545" y="28220"/>
                    </a:lnTo>
                    <a:lnTo>
                      <a:pt x="2204" y="28928"/>
                    </a:lnTo>
                    <a:lnTo>
                      <a:pt x="2020" y="29309"/>
                    </a:lnTo>
                    <a:lnTo>
                      <a:pt x="1811" y="29715"/>
                    </a:lnTo>
                    <a:lnTo>
                      <a:pt x="1338" y="30594"/>
                    </a:lnTo>
                    <a:lnTo>
                      <a:pt x="1102" y="31067"/>
                    </a:lnTo>
                    <a:lnTo>
                      <a:pt x="879" y="31552"/>
                    </a:lnTo>
                    <a:lnTo>
                      <a:pt x="656" y="32050"/>
                    </a:lnTo>
                    <a:lnTo>
                      <a:pt x="459" y="32549"/>
                    </a:lnTo>
                    <a:lnTo>
                      <a:pt x="289" y="33047"/>
                    </a:lnTo>
                    <a:lnTo>
                      <a:pt x="223" y="33310"/>
                    </a:lnTo>
                    <a:lnTo>
                      <a:pt x="158" y="33559"/>
                    </a:lnTo>
                    <a:lnTo>
                      <a:pt x="105" y="33808"/>
                    </a:lnTo>
                    <a:lnTo>
                      <a:pt x="53" y="34058"/>
                    </a:lnTo>
                    <a:lnTo>
                      <a:pt x="26" y="34307"/>
                    </a:lnTo>
                    <a:lnTo>
                      <a:pt x="13" y="34556"/>
                    </a:lnTo>
                    <a:lnTo>
                      <a:pt x="0" y="34792"/>
                    </a:lnTo>
                    <a:lnTo>
                      <a:pt x="13" y="35042"/>
                    </a:lnTo>
                    <a:lnTo>
                      <a:pt x="39" y="35278"/>
                    </a:lnTo>
                    <a:lnTo>
                      <a:pt x="79" y="35501"/>
                    </a:lnTo>
                    <a:lnTo>
                      <a:pt x="144" y="35737"/>
                    </a:lnTo>
                    <a:lnTo>
                      <a:pt x="210" y="35960"/>
                    </a:lnTo>
                    <a:lnTo>
                      <a:pt x="315" y="36183"/>
                    </a:lnTo>
                    <a:lnTo>
                      <a:pt x="420" y="36393"/>
                    </a:lnTo>
                    <a:lnTo>
                      <a:pt x="538" y="36563"/>
                    </a:lnTo>
                    <a:lnTo>
                      <a:pt x="656" y="36734"/>
                    </a:lnTo>
                    <a:lnTo>
                      <a:pt x="787" y="36891"/>
                    </a:lnTo>
                    <a:lnTo>
                      <a:pt x="932" y="37036"/>
                    </a:lnTo>
                    <a:lnTo>
                      <a:pt x="1089" y="37180"/>
                    </a:lnTo>
                    <a:lnTo>
                      <a:pt x="1246" y="37311"/>
                    </a:lnTo>
                    <a:lnTo>
                      <a:pt x="1417" y="37429"/>
                    </a:lnTo>
                    <a:lnTo>
                      <a:pt x="1587" y="37547"/>
                    </a:lnTo>
                    <a:lnTo>
                      <a:pt x="1771" y="37652"/>
                    </a:lnTo>
                    <a:lnTo>
                      <a:pt x="1968" y="37757"/>
                    </a:lnTo>
                    <a:lnTo>
                      <a:pt x="2152" y="37849"/>
                    </a:lnTo>
                    <a:lnTo>
                      <a:pt x="2362" y="37928"/>
                    </a:lnTo>
                    <a:lnTo>
                      <a:pt x="2558" y="38006"/>
                    </a:lnTo>
                    <a:lnTo>
                      <a:pt x="2768" y="38072"/>
                    </a:lnTo>
                    <a:lnTo>
                      <a:pt x="3201" y="38190"/>
                    </a:lnTo>
                    <a:lnTo>
                      <a:pt x="3634" y="38269"/>
                    </a:lnTo>
                    <a:lnTo>
                      <a:pt x="4080" y="38334"/>
                    </a:lnTo>
                    <a:lnTo>
                      <a:pt x="4513" y="38374"/>
                    </a:lnTo>
                    <a:lnTo>
                      <a:pt x="4959" y="38374"/>
                    </a:lnTo>
                    <a:lnTo>
                      <a:pt x="5379" y="38361"/>
                    </a:lnTo>
                    <a:lnTo>
                      <a:pt x="5799" y="38334"/>
                    </a:lnTo>
                    <a:lnTo>
                      <a:pt x="6205" y="38282"/>
                    </a:lnTo>
                    <a:lnTo>
                      <a:pt x="6573" y="38203"/>
                    </a:lnTo>
                    <a:lnTo>
                      <a:pt x="6874" y="38125"/>
                    </a:lnTo>
                    <a:lnTo>
                      <a:pt x="7163" y="38033"/>
                    </a:lnTo>
                    <a:lnTo>
                      <a:pt x="7452" y="37941"/>
                    </a:lnTo>
                    <a:lnTo>
                      <a:pt x="7727" y="37836"/>
                    </a:lnTo>
                    <a:lnTo>
                      <a:pt x="7990" y="37705"/>
                    </a:lnTo>
                    <a:lnTo>
                      <a:pt x="8252" y="37574"/>
                    </a:lnTo>
                    <a:lnTo>
                      <a:pt x="8514" y="37442"/>
                    </a:lnTo>
                    <a:lnTo>
                      <a:pt x="8764" y="37285"/>
                    </a:lnTo>
                    <a:lnTo>
                      <a:pt x="8987" y="37521"/>
                    </a:lnTo>
                    <a:lnTo>
                      <a:pt x="9236" y="37731"/>
                    </a:lnTo>
                    <a:lnTo>
                      <a:pt x="9472" y="37928"/>
                    </a:lnTo>
                    <a:lnTo>
                      <a:pt x="9721" y="38111"/>
                    </a:lnTo>
                    <a:lnTo>
                      <a:pt x="9984" y="38282"/>
                    </a:lnTo>
                    <a:lnTo>
                      <a:pt x="10246" y="38426"/>
                    </a:lnTo>
                    <a:lnTo>
                      <a:pt x="10522" y="38571"/>
                    </a:lnTo>
                    <a:lnTo>
                      <a:pt x="10784" y="38689"/>
                    </a:lnTo>
                    <a:lnTo>
                      <a:pt x="11059" y="38794"/>
                    </a:lnTo>
                    <a:lnTo>
                      <a:pt x="11348" y="38885"/>
                    </a:lnTo>
                    <a:lnTo>
                      <a:pt x="11637" y="38951"/>
                    </a:lnTo>
                    <a:lnTo>
                      <a:pt x="11925" y="39017"/>
                    </a:lnTo>
                    <a:lnTo>
                      <a:pt x="12214" y="39056"/>
                    </a:lnTo>
                    <a:lnTo>
                      <a:pt x="12502" y="39095"/>
                    </a:lnTo>
                    <a:lnTo>
                      <a:pt x="12791" y="39108"/>
                    </a:lnTo>
                    <a:lnTo>
                      <a:pt x="13093" y="39122"/>
                    </a:lnTo>
                    <a:lnTo>
                      <a:pt x="13395" y="39108"/>
                    </a:lnTo>
                    <a:lnTo>
                      <a:pt x="13683" y="39095"/>
                    </a:lnTo>
                    <a:lnTo>
                      <a:pt x="13985" y="39056"/>
                    </a:lnTo>
                    <a:lnTo>
                      <a:pt x="14274" y="39017"/>
                    </a:lnTo>
                    <a:lnTo>
                      <a:pt x="14575" y="38951"/>
                    </a:lnTo>
                    <a:lnTo>
                      <a:pt x="14877" y="38885"/>
                    </a:lnTo>
                    <a:lnTo>
                      <a:pt x="15166" y="38807"/>
                    </a:lnTo>
                    <a:lnTo>
                      <a:pt x="15454" y="38715"/>
                    </a:lnTo>
                    <a:lnTo>
                      <a:pt x="15743" y="38623"/>
                    </a:lnTo>
                    <a:lnTo>
                      <a:pt x="16031" y="38505"/>
                    </a:lnTo>
                    <a:lnTo>
                      <a:pt x="16320" y="38387"/>
                    </a:lnTo>
                    <a:lnTo>
                      <a:pt x="16596" y="38256"/>
                    </a:lnTo>
                    <a:lnTo>
                      <a:pt x="16871" y="38111"/>
                    </a:lnTo>
                    <a:lnTo>
                      <a:pt x="17133" y="37967"/>
                    </a:lnTo>
                    <a:lnTo>
                      <a:pt x="17409" y="37810"/>
                    </a:lnTo>
                    <a:lnTo>
                      <a:pt x="17671" y="37639"/>
                    </a:lnTo>
                    <a:lnTo>
                      <a:pt x="17684" y="37652"/>
                    </a:lnTo>
                    <a:lnTo>
                      <a:pt x="17881" y="37757"/>
                    </a:lnTo>
                    <a:lnTo>
                      <a:pt x="18078" y="37862"/>
                    </a:lnTo>
                    <a:lnTo>
                      <a:pt x="18275" y="37954"/>
                    </a:lnTo>
                    <a:lnTo>
                      <a:pt x="18485" y="38046"/>
                    </a:lnTo>
                    <a:lnTo>
                      <a:pt x="18681" y="38111"/>
                    </a:lnTo>
                    <a:lnTo>
                      <a:pt x="18891" y="38190"/>
                    </a:lnTo>
                    <a:lnTo>
                      <a:pt x="19088" y="38243"/>
                    </a:lnTo>
                    <a:lnTo>
                      <a:pt x="19298" y="38295"/>
                    </a:lnTo>
                    <a:lnTo>
                      <a:pt x="19705" y="38374"/>
                    </a:lnTo>
                    <a:lnTo>
                      <a:pt x="20125" y="38426"/>
                    </a:lnTo>
                    <a:lnTo>
                      <a:pt x="20531" y="38453"/>
                    </a:lnTo>
                    <a:lnTo>
                      <a:pt x="20951" y="38439"/>
                    </a:lnTo>
                    <a:lnTo>
                      <a:pt x="21358" y="38400"/>
                    </a:lnTo>
                    <a:lnTo>
                      <a:pt x="21751" y="38321"/>
                    </a:lnTo>
                    <a:lnTo>
                      <a:pt x="22145" y="38216"/>
                    </a:lnTo>
                    <a:lnTo>
                      <a:pt x="22538" y="38085"/>
                    </a:lnTo>
                    <a:lnTo>
                      <a:pt x="22919" y="37928"/>
                    </a:lnTo>
                    <a:lnTo>
                      <a:pt x="23103" y="37836"/>
                    </a:lnTo>
                    <a:lnTo>
                      <a:pt x="23273" y="37731"/>
                    </a:lnTo>
                    <a:lnTo>
                      <a:pt x="23457" y="37626"/>
                    </a:lnTo>
                    <a:lnTo>
                      <a:pt x="23627" y="37508"/>
                    </a:lnTo>
                    <a:lnTo>
                      <a:pt x="23798" y="37390"/>
                    </a:lnTo>
                    <a:lnTo>
                      <a:pt x="23968" y="37259"/>
                    </a:lnTo>
                    <a:lnTo>
                      <a:pt x="24244" y="37429"/>
                    </a:lnTo>
                    <a:lnTo>
                      <a:pt x="24533" y="37587"/>
                    </a:lnTo>
                    <a:lnTo>
                      <a:pt x="24834" y="37731"/>
                    </a:lnTo>
                    <a:lnTo>
                      <a:pt x="25149" y="37875"/>
                    </a:lnTo>
                    <a:lnTo>
                      <a:pt x="25477" y="38006"/>
                    </a:lnTo>
                    <a:lnTo>
                      <a:pt x="25805" y="38125"/>
                    </a:lnTo>
                    <a:lnTo>
                      <a:pt x="26159" y="38243"/>
                    </a:lnTo>
                    <a:lnTo>
                      <a:pt x="26514" y="38334"/>
                    </a:lnTo>
                    <a:lnTo>
                      <a:pt x="26868" y="38426"/>
                    </a:lnTo>
                    <a:lnTo>
                      <a:pt x="27222" y="38492"/>
                    </a:lnTo>
                    <a:lnTo>
                      <a:pt x="27589" y="38557"/>
                    </a:lnTo>
                    <a:lnTo>
                      <a:pt x="27957" y="38597"/>
                    </a:lnTo>
                    <a:lnTo>
                      <a:pt x="28311" y="38623"/>
                    </a:lnTo>
                    <a:lnTo>
                      <a:pt x="28678" y="38636"/>
                    </a:lnTo>
                    <a:lnTo>
                      <a:pt x="29032" y="38636"/>
                    </a:lnTo>
                    <a:lnTo>
                      <a:pt x="29387" y="38610"/>
                    </a:lnTo>
                    <a:lnTo>
                      <a:pt x="29728" y="38571"/>
                    </a:lnTo>
                    <a:lnTo>
                      <a:pt x="30056" y="38505"/>
                    </a:lnTo>
                    <a:lnTo>
                      <a:pt x="30384" y="38426"/>
                    </a:lnTo>
                    <a:lnTo>
                      <a:pt x="30698" y="38334"/>
                    </a:lnTo>
                    <a:lnTo>
                      <a:pt x="30987" y="38203"/>
                    </a:lnTo>
                    <a:lnTo>
                      <a:pt x="31276" y="38059"/>
                    </a:lnTo>
                    <a:lnTo>
                      <a:pt x="31538" y="37902"/>
                    </a:lnTo>
                    <a:lnTo>
                      <a:pt x="31787" y="37705"/>
                    </a:lnTo>
                    <a:lnTo>
                      <a:pt x="31905" y="37600"/>
                    </a:lnTo>
                    <a:lnTo>
                      <a:pt x="32023" y="37495"/>
                    </a:lnTo>
                    <a:lnTo>
                      <a:pt x="32128" y="37377"/>
                    </a:lnTo>
                    <a:lnTo>
                      <a:pt x="32233" y="37246"/>
                    </a:lnTo>
                    <a:lnTo>
                      <a:pt x="32325" y="37128"/>
                    </a:lnTo>
                    <a:lnTo>
                      <a:pt x="32417" y="36983"/>
                    </a:lnTo>
                    <a:lnTo>
                      <a:pt x="32496" y="36839"/>
                    </a:lnTo>
                    <a:lnTo>
                      <a:pt x="32574" y="36695"/>
                    </a:lnTo>
                    <a:lnTo>
                      <a:pt x="32640" y="36537"/>
                    </a:lnTo>
                    <a:lnTo>
                      <a:pt x="32706" y="36380"/>
                    </a:lnTo>
                    <a:lnTo>
                      <a:pt x="32758" y="36209"/>
                    </a:lnTo>
                    <a:lnTo>
                      <a:pt x="32811" y="36026"/>
                    </a:lnTo>
                    <a:lnTo>
                      <a:pt x="32850" y="35842"/>
                    </a:lnTo>
                    <a:lnTo>
                      <a:pt x="32889" y="35645"/>
                    </a:lnTo>
                    <a:lnTo>
                      <a:pt x="32916" y="35448"/>
                    </a:lnTo>
                    <a:lnTo>
                      <a:pt x="32942" y="35238"/>
                    </a:lnTo>
                    <a:lnTo>
                      <a:pt x="32942" y="35002"/>
                    </a:lnTo>
                    <a:lnTo>
                      <a:pt x="32942" y="34779"/>
                    </a:lnTo>
                    <a:lnTo>
                      <a:pt x="32942" y="34543"/>
                    </a:lnTo>
                    <a:lnTo>
                      <a:pt x="32916" y="34320"/>
                    </a:lnTo>
                    <a:lnTo>
                      <a:pt x="32889" y="34097"/>
                    </a:lnTo>
                    <a:lnTo>
                      <a:pt x="32850" y="33887"/>
                    </a:lnTo>
                    <a:lnTo>
                      <a:pt x="32811" y="33664"/>
                    </a:lnTo>
                    <a:lnTo>
                      <a:pt x="32758" y="33454"/>
                    </a:lnTo>
                    <a:lnTo>
                      <a:pt x="32627" y="33021"/>
                    </a:lnTo>
                    <a:lnTo>
                      <a:pt x="32470" y="32615"/>
                    </a:lnTo>
                    <a:lnTo>
                      <a:pt x="32286" y="32208"/>
                    </a:lnTo>
                    <a:lnTo>
                      <a:pt x="32089" y="31801"/>
                    </a:lnTo>
                    <a:lnTo>
                      <a:pt x="31879" y="31408"/>
                    </a:lnTo>
                    <a:lnTo>
                      <a:pt x="31656" y="31014"/>
                    </a:lnTo>
                    <a:lnTo>
                      <a:pt x="31197" y="30240"/>
                    </a:lnTo>
                    <a:lnTo>
                      <a:pt x="30751" y="29453"/>
                    </a:lnTo>
                    <a:lnTo>
                      <a:pt x="30528" y="29059"/>
                    </a:lnTo>
                    <a:lnTo>
                      <a:pt x="30318" y="28666"/>
                    </a:lnTo>
                    <a:lnTo>
                      <a:pt x="30174" y="28351"/>
                    </a:lnTo>
                    <a:lnTo>
                      <a:pt x="30029" y="28023"/>
                    </a:lnTo>
                    <a:lnTo>
                      <a:pt x="29898" y="27695"/>
                    </a:lnTo>
                    <a:lnTo>
                      <a:pt x="29767" y="27367"/>
                    </a:lnTo>
                    <a:lnTo>
                      <a:pt x="29636" y="26960"/>
                    </a:lnTo>
                    <a:lnTo>
                      <a:pt x="29518" y="26540"/>
                    </a:lnTo>
                    <a:lnTo>
                      <a:pt x="29413" y="26108"/>
                    </a:lnTo>
                    <a:lnTo>
                      <a:pt x="29321" y="25661"/>
                    </a:lnTo>
                    <a:lnTo>
                      <a:pt x="29242" y="25215"/>
                    </a:lnTo>
                    <a:lnTo>
                      <a:pt x="29177" y="24756"/>
                    </a:lnTo>
                    <a:lnTo>
                      <a:pt x="29111" y="24297"/>
                    </a:lnTo>
                    <a:lnTo>
                      <a:pt x="29072" y="23825"/>
                    </a:lnTo>
                    <a:lnTo>
                      <a:pt x="29032" y="23366"/>
                    </a:lnTo>
                    <a:lnTo>
                      <a:pt x="29006" y="22893"/>
                    </a:lnTo>
                    <a:lnTo>
                      <a:pt x="28967" y="21962"/>
                    </a:lnTo>
                    <a:lnTo>
                      <a:pt x="28954" y="21057"/>
                    </a:lnTo>
                    <a:lnTo>
                      <a:pt x="28941" y="20178"/>
                    </a:lnTo>
                    <a:lnTo>
                      <a:pt x="28954" y="19496"/>
                    </a:lnTo>
                    <a:lnTo>
                      <a:pt x="28980" y="18840"/>
                    </a:lnTo>
                    <a:lnTo>
                      <a:pt x="29019" y="18184"/>
                    </a:lnTo>
                    <a:lnTo>
                      <a:pt x="29072" y="17554"/>
                    </a:lnTo>
                    <a:lnTo>
                      <a:pt x="29177" y="16268"/>
                    </a:lnTo>
                    <a:lnTo>
                      <a:pt x="29216" y="15639"/>
                    </a:lnTo>
                    <a:lnTo>
                      <a:pt x="29255" y="14996"/>
                    </a:lnTo>
                    <a:lnTo>
                      <a:pt x="29255" y="14340"/>
                    </a:lnTo>
                    <a:lnTo>
                      <a:pt x="29242" y="13671"/>
                    </a:lnTo>
                    <a:lnTo>
                      <a:pt x="29216" y="13330"/>
                    </a:lnTo>
                    <a:lnTo>
                      <a:pt x="29190" y="12975"/>
                    </a:lnTo>
                    <a:lnTo>
                      <a:pt x="29150" y="12634"/>
                    </a:lnTo>
                    <a:lnTo>
                      <a:pt x="29098" y="12280"/>
                    </a:lnTo>
                    <a:lnTo>
                      <a:pt x="29032" y="11913"/>
                    </a:lnTo>
                    <a:lnTo>
                      <a:pt x="28967" y="11545"/>
                    </a:lnTo>
                    <a:lnTo>
                      <a:pt x="28875" y="11165"/>
                    </a:lnTo>
                    <a:lnTo>
                      <a:pt x="28783" y="10785"/>
                    </a:lnTo>
                    <a:lnTo>
                      <a:pt x="28678" y="10391"/>
                    </a:lnTo>
                    <a:lnTo>
                      <a:pt x="28547" y="9997"/>
                    </a:lnTo>
                    <a:lnTo>
                      <a:pt x="28403" y="9591"/>
                    </a:lnTo>
                    <a:lnTo>
                      <a:pt x="28245" y="9171"/>
                    </a:lnTo>
                    <a:lnTo>
                      <a:pt x="28140" y="8935"/>
                    </a:lnTo>
                    <a:lnTo>
                      <a:pt x="28035" y="8685"/>
                    </a:lnTo>
                    <a:lnTo>
                      <a:pt x="27904" y="8462"/>
                    </a:lnTo>
                    <a:lnTo>
                      <a:pt x="27773" y="8226"/>
                    </a:lnTo>
                    <a:lnTo>
                      <a:pt x="27629" y="8016"/>
                    </a:lnTo>
                    <a:lnTo>
                      <a:pt x="27484" y="7807"/>
                    </a:lnTo>
                    <a:lnTo>
                      <a:pt x="27327" y="7597"/>
                    </a:lnTo>
                    <a:lnTo>
                      <a:pt x="27169" y="7400"/>
                    </a:lnTo>
                    <a:lnTo>
                      <a:pt x="26841" y="7032"/>
                    </a:lnTo>
                    <a:lnTo>
                      <a:pt x="26514" y="6691"/>
                    </a:lnTo>
                    <a:lnTo>
                      <a:pt x="26172" y="6377"/>
                    </a:lnTo>
                    <a:lnTo>
                      <a:pt x="25831" y="6088"/>
                    </a:lnTo>
                    <a:lnTo>
                      <a:pt x="25503" y="5839"/>
                    </a:lnTo>
                    <a:lnTo>
                      <a:pt x="25202" y="5629"/>
                    </a:lnTo>
                    <a:lnTo>
                      <a:pt x="24926" y="5445"/>
                    </a:lnTo>
                    <a:lnTo>
                      <a:pt x="24690" y="5288"/>
                    </a:lnTo>
                    <a:lnTo>
                      <a:pt x="24336" y="5091"/>
                    </a:lnTo>
                    <a:lnTo>
                      <a:pt x="24191" y="5025"/>
                    </a:lnTo>
                    <a:lnTo>
                      <a:pt x="24244" y="4789"/>
                    </a:lnTo>
                    <a:lnTo>
                      <a:pt x="24270" y="4553"/>
                    </a:lnTo>
                    <a:lnTo>
                      <a:pt x="24270" y="4304"/>
                    </a:lnTo>
                    <a:lnTo>
                      <a:pt x="24244" y="4068"/>
                    </a:lnTo>
                    <a:lnTo>
                      <a:pt x="24205" y="3831"/>
                    </a:lnTo>
                    <a:lnTo>
                      <a:pt x="24126" y="3608"/>
                    </a:lnTo>
                    <a:lnTo>
                      <a:pt x="24034" y="3385"/>
                    </a:lnTo>
                    <a:lnTo>
                      <a:pt x="23916" y="3175"/>
                    </a:lnTo>
                    <a:lnTo>
                      <a:pt x="23772" y="2992"/>
                    </a:lnTo>
                    <a:lnTo>
                      <a:pt x="23614" y="2821"/>
                    </a:lnTo>
                    <a:lnTo>
                      <a:pt x="23522" y="2743"/>
                    </a:lnTo>
                    <a:lnTo>
                      <a:pt x="23431" y="2664"/>
                    </a:lnTo>
                    <a:lnTo>
                      <a:pt x="23326" y="2598"/>
                    </a:lnTo>
                    <a:lnTo>
                      <a:pt x="23221" y="2546"/>
                    </a:lnTo>
                    <a:lnTo>
                      <a:pt x="23103" y="2493"/>
                    </a:lnTo>
                    <a:lnTo>
                      <a:pt x="22985" y="2441"/>
                    </a:lnTo>
                    <a:lnTo>
                      <a:pt x="22866" y="2401"/>
                    </a:lnTo>
                    <a:lnTo>
                      <a:pt x="22735" y="2375"/>
                    </a:lnTo>
                    <a:lnTo>
                      <a:pt x="22591" y="2349"/>
                    </a:lnTo>
                    <a:lnTo>
                      <a:pt x="22460" y="2336"/>
                    </a:lnTo>
                    <a:lnTo>
                      <a:pt x="22302" y="2323"/>
                    </a:lnTo>
                    <a:lnTo>
                      <a:pt x="22158" y="2336"/>
                    </a:lnTo>
                    <a:lnTo>
                      <a:pt x="22040" y="2349"/>
                    </a:lnTo>
                    <a:lnTo>
                      <a:pt x="21922" y="2362"/>
                    </a:lnTo>
                    <a:lnTo>
                      <a:pt x="21883" y="2126"/>
                    </a:lnTo>
                    <a:lnTo>
                      <a:pt x="21804" y="1890"/>
                    </a:lnTo>
                    <a:lnTo>
                      <a:pt x="21725" y="1654"/>
                    </a:lnTo>
                    <a:lnTo>
                      <a:pt x="21620" y="1431"/>
                    </a:lnTo>
                    <a:lnTo>
                      <a:pt x="21489" y="1221"/>
                    </a:lnTo>
                    <a:lnTo>
                      <a:pt x="21358" y="1024"/>
                    </a:lnTo>
                    <a:lnTo>
                      <a:pt x="21200" y="827"/>
                    </a:lnTo>
                    <a:lnTo>
                      <a:pt x="21030" y="657"/>
                    </a:lnTo>
                    <a:lnTo>
                      <a:pt x="20833" y="499"/>
                    </a:lnTo>
                    <a:lnTo>
                      <a:pt x="20623" y="368"/>
                    </a:lnTo>
                    <a:lnTo>
                      <a:pt x="20400" y="250"/>
                    </a:lnTo>
                    <a:lnTo>
                      <a:pt x="20151" y="145"/>
                    </a:lnTo>
                    <a:lnTo>
                      <a:pt x="19888" y="66"/>
                    </a:lnTo>
                    <a:lnTo>
                      <a:pt x="19613" y="27"/>
                    </a:lnTo>
                    <a:lnTo>
                      <a:pt x="193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5"/>
              <p:cNvSpPr/>
              <p:nvPr/>
            </p:nvSpPr>
            <p:spPr>
              <a:xfrm>
                <a:off x="1989700" y="3428739"/>
                <a:ext cx="395636" cy="44767"/>
              </a:xfrm>
              <a:custGeom>
                <a:avLst/>
                <a:gdLst/>
                <a:ahLst/>
                <a:cxnLst/>
                <a:rect l="l" t="t" r="r" b="b"/>
                <a:pathLst>
                  <a:path w="22041" h="2494" extrusionOk="0">
                    <a:moveTo>
                      <a:pt x="1" y="1"/>
                    </a:moveTo>
                    <a:lnTo>
                      <a:pt x="14" y="250"/>
                    </a:lnTo>
                    <a:lnTo>
                      <a:pt x="53" y="499"/>
                    </a:lnTo>
                    <a:lnTo>
                      <a:pt x="106" y="736"/>
                    </a:lnTo>
                    <a:lnTo>
                      <a:pt x="197" y="972"/>
                    </a:lnTo>
                    <a:lnTo>
                      <a:pt x="302" y="1182"/>
                    </a:lnTo>
                    <a:lnTo>
                      <a:pt x="420" y="1392"/>
                    </a:lnTo>
                    <a:lnTo>
                      <a:pt x="565" y="1588"/>
                    </a:lnTo>
                    <a:lnTo>
                      <a:pt x="735" y="1759"/>
                    </a:lnTo>
                    <a:lnTo>
                      <a:pt x="906" y="1916"/>
                    </a:lnTo>
                    <a:lnTo>
                      <a:pt x="1103" y="2061"/>
                    </a:lnTo>
                    <a:lnTo>
                      <a:pt x="1299" y="2192"/>
                    </a:lnTo>
                    <a:lnTo>
                      <a:pt x="1522" y="2297"/>
                    </a:lnTo>
                    <a:lnTo>
                      <a:pt x="1759" y="2375"/>
                    </a:lnTo>
                    <a:lnTo>
                      <a:pt x="1995" y="2441"/>
                    </a:lnTo>
                    <a:lnTo>
                      <a:pt x="2244" y="2480"/>
                    </a:lnTo>
                    <a:lnTo>
                      <a:pt x="2493" y="2494"/>
                    </a:lnTo>
                    <a:lnTo>
                      <a:pt x="19548" y="2494"/>
                    </a:lnTo>
                    <a:lnTo>
                      <a:pt x="19797" y="2480"/>
                    </a:lnTo>
                    <a:lnTo>
                      <a:pt x="20046" y="2441"/>
                    </a:lnTo>
                    <a:lnTo>
                      <a:pt x="20282" y="2375"/>
                    </a:lnTo>
                    <a:lnTo>
                      <a:pt x="20519" y="2297"/>
                    </a:lnTo>
                    <a:lnTo>
                      <a:pt x="20729" y="2192"/>
                    </a:lnTo>
                    <a:lnTo>
                      <a:pt x="20938" y="2061"/>
                    </a:lnTo>
                    <a:lnTo>
                      <a:pt x="21135" y="1916"/>
                    </a:lnTo>
                    <a:lnTo>
                      <a:pt x="21306" y="1759"/>
                    </a:lnTo>
                    <a:lnTo>
                      <a:pt x="21476" y="1588"/>
                    </a:lnTo>
                    <a:lnTo>
                      <a:pt x="21621" y="1392"/>
                    </a:lnTo>
                    <a:lnTo>
                      <a:pt x="21739" y="1182"/>
                    </a:lnTo>
                    <a:lnTo>
                      <a:pt x="21844" y="972"/>
                    </a:lnTo>
                    <a:lnTo>
                      <a:pt x="21922" y="736"/>
                    </a:lnTo>
                    <a:lnTo>
                      <a:pt x="21988" y="499"/>
                    </a:lnTo>
                    <a:lnTo>
                      <a:pt x="22027" y="250"/>
                    </a:lnTo>
                    <a:lnTo>
                      <a:pt x="22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325;p45">
            <a:extLst>
              <a:ext uri="{FF2B5EF4-FFF2-40B4-BE49-F238E27FC236}">
                <a16:creationId xmlns:a16="http://schemas.microsoft.com/office/drawing/2014/main" id="{8FEB8E5B-0203-F43D-9011-5D08603633B5}"/>
              </a:ext>
            </a:extLst>
          </p:cNvPr>
          <p:cNvSpPr txBox="1"/>
          <p:nvPr/>
        </p:nvSpPr>
        <p:spPr>
          <a:xfrm>
            <a:off x="3605547" y="1333350"/>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Tokenization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 name="Google Shape;2326;p45">
            <a:extLst>
              <a:ext uri="{FF2B5EF4-FFF2-40B4-BE49-F238E27FC236}">
                <a16:creationId xmlns:a16="http://schemas.microsoft.com/office/drawing/2014/main" id="{AD8A02B1-8C8E-3390-CBF3-C55A0DFDA19F}"/>
              </a:ext>
            </a:extLst>
          </p:cNvPr>
          <p:cNvSpPr txBox="1"/>
          <p:nvPr/>
        </p:nvSpPr>
        <p:spPr>
          <a:xfrm>
            <a:off x="3624595" y="1735987"/>
            <a:ext cx="2057400" cy="331800"/>
          </a:xfrm>
          <a:prstGeom prst="rect">
            <a:avLst/>
          </a:prstGeom>
          <a:noFill/>
          <a:ln>
            <a:noFill/>
          </a:ln>
        </p:spPr>
        <p:txBody>
          <a:bodyPr spcFirstLastPara="1" wrap="square" lIns="91425" tIns="91425" rIns="91425" bIns="91425" anchor="ctr" anchorCtr="0">
            <a:noAutofit/>
          </a:bodyPr>
          <a:lstStyle/>
          <a:p>
            <a:r>
              <a:rPr lang="en-US" sz="1100" dirty="0"/>
              <a:t>The textual data is split into smaller units. In this case, the data is split into words.</a:t>
            </a:r>
          </a:p>
        </p:txBody>
      </p:sp>
      <p:sp>
        <p:nvSpPr>
          <p:cNvPr id="6" name="Google Shape;2318;p45">
            <a:extLst>
              <a:ext uri="{FF2B5EF4-FFF2-40B4-BE49-F238E27FC236}">
                <a16:creationId xmlns:a16="http://schemas.microsoft.com/office/drawing/2014/main" id="{488CFF62-DE82-727E-A0C3-9AC3C228F109}"/>
              </a:ext>
            </a:extLst>
          </p:cNvPr>
          <p:cNvSpPr txBox="1"/>
          <p:nvPr/>
        </p:nvSpPr>
        <p:spPr>
          <a:xfrm>
            <a:off x="473892" y="3374020"/>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latin typeface="Fira Sans Extra Condensed SemiBold" panose="020B0604020202020204" charset="0"/>
              </a:rPr>
              <a:t>Stopword removal</a:t>
            </a:r>
            <a:endParaRPr sz="1800" b="1" dirty="0">
              <a:solidFill>
                <a:srgbClr val="000000"/>
              </a:solidFill>
              <a:latin typeface="Fira Sans Extra Condensed SemiBold" panose="020B0604020202020204" charset="0"/>
              <a:ea typeface="Fira Sans Extra Condensed"/>
              <a:cs typeface="Fira Sans Extra Condensed"/>
              <a:sym typeface="Fira Sans Extra Condensed"/>
            </a:endParaRPr>
          </a:p>
        </p:txBody>
      </p:sp>
      <p:sp>
        <p:nvSpPr>
          <p:cNvPr id="7" name="Google Shape;2319;p45">
            <a:extLst>
              <a:ext uri="{FF2B5EF4-FFF2-40B4-BE49-F238E27FC236}">
                <a16:creationId xmlns:a16="http://schemas.microsoft.com/office/drawing/2014/main" id="{D4D12BBC-FBB7-9392-892E-D3092A766E59}"/>
              </a:ext>
            </a:extLst>
          </p:cNvPr>
          <p:cNvSpPr txBox="1"/>
          <p:nvPr/>
        </p:nvSpPr>
        <p:spPr>
          <a:xfrm>
            <a:off x="473892" y="3767608"/>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latin typeface="Roboto"/>
                <a:ea typeface="Roboto"/>
                <a:cs typeface="Roboto"/>
                <a:sym typeface="Roboto"/>
              </a:rPr>
              <a:t>Stopwords are words that do not add much meaning to sentences</a:t>
            </a:r>
            <a:endParaRPr sz="1100" dirty="0">
              <a:latin typeface="Roboto"/>
              <a:ea typeface="Roboto"/>
              <a:cs typeface="Roboto"/>
              <a:sym typeface="Roboto"/>
            </a:endParaRPr>
          </a:p>
        </p:txBody>
      </p:sp>
      <p:sp>
        <p:nvSpPr>
          <p:cNvPr id="8" name="Google Shape;2322;p45">
            <a:extLst>
              <a:ext uri="{FF2B5EF4-FFF2-40B4-BE49-F238E27FC236}">
                <a16:creationId xmlns:a16="http://schemas.microsoft.com/office/drawing/2014/main" id="{4F481C05-752F-0D07-B2C3-E620FB5FB67E}"/>
              </a:ext>
            </a:extLst>
          </p:cNvPr>
          <p:cNvSpPr txBox="1"/>
          <p:nvPr/>
        </p:nvSpPr>
        <p:spPr>
          <a:xfrm>
            <a:off x="6619864" y="1389952"/>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To Lower</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9" name="Google Shape;2323;p45">
            <a:extLst>
              <a:ext uri="{FF2B5EF4-FFF2-40B4-BE49-F238E27FC236}">
                <a16:creationId xmlns:a16="http://schemas.microsoft.com/office/drawing/2014/main" id="{66020FFD-695E-B111-5ADF-7A83E619B1C0}"/>
              </a:ext>
            </a:extLst>
          </p:cNvPr>
          <p:cNvSpPr txBox="1"/>
          <p:nvPr/>
        </p:nvSpPr>
        <p:spPr>
          <a:xfrm>
            <a:off x="6619875" y="1731554"/>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t>The split words are converted to lowercase</a:t>
            </a:r>
            <a:endParaRPr sz="1100" dirty="0">
              <a:latin typeface="Roboto"/>
              <a:ea typeface="Roboto"/>
              <a:cs typeface="Roboto"/>
              <a:sym typeface="Roboto"/>
            </a:endParaRPr>
          </a:p>
        </p:txBody>
      </p:sp>
      <p:sp>
        <p:nvSpPr>
          <p:cNvPr id="10" name="Google Shape;2335;p45">
            <a:extLst>
              <a:ext uri="{FF2B5EF4-FFF2-40B4-BE49-F238E27FC236}">
                <a16:creationId xmlns:a16="http://schemas.microsoft.com/office/drawing/2014/main" id="{9714994F-239E-4B67-4443-BC7BED56B033}"/>
              </a:ext>
            </a:extLst>
          </p:cNvPr>
          <p:cNvSpPr txBox="1"/>
          <p:nvPr/>
        </p:nvSpPr>
        <p:spPr>
          <a:xfrm>
            <a:off x="6629134" y="3350108"/>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Lemmatization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1" name="Google Shape;2336;p45">
            <a:extLst>
              <a:ext uri="{FF2B5EF4-FFF2-40B4-BE49-F238E27FC236}">
                <a16:creationId xmlns:a16="http://schemas.microsoft.com/office/drawing/2014/main" id="{9A98DBF6-6614-DFFA-1FA9-03672550E709}"/>
              </a:ext>
            </a:extLst>
          </p:cNvPr>
          <p:cNvSpPr txBox="1"/>
          <p:nvPr/>
        </p:nvSpPr>
        <p:spPr>
          <a:xfrm>
            <a:off x="6638658" y="3773271"/>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273239"/>
                </a:solidFill>
                <a:latin typeface="Fira Sans Extra Condensed SemiBold" panose="020B0604020202020204" charset="0"/>
              </a:rPr>
              <a:t>P</a:t>
            </a:r>
            <a:r>
              <a:rPr lang="en-US" sz="1100" b="0" i="0" dirty="0">
                <a:solidFill>
                  <a:srgbClr val="273239"/>
                </a:solidFill>
                <a:effectLst/>
                <a:latin typeface="Fira Sans Extra Condensed SemiBold" panose="020B0604020202020204" charset="0"/>
              </a:rPr>
              <a:t>rocess of grouping together the different inflected forms of a word so they can be analyzed as a single item.</a:t>
            </a:r>
            <a:endParaRPr sz="1100" dirty="0">
              <a:latin typeface="Fira Sans Extra Condensed SemiBold" panose="020B0604020202020204" charset="0"/>
              <a:ea typeface="Roboto"/>
              <a:cs typeface="Roboto"/>
              <a:sym typeface="Roboto"/>
            </a:endParaRPr>
          </a:p>
        </p:txBody>
      </p:sp>
      <p:pic>
        <p:nvPicPr>
          <p:cNvPr id="4" name="speech-[AudioTrimmer.com]-[AudioTrimmer.com]">
            <a:hlinkClick r:id="" action="ppaction://media"/>
            <a:extLst>
              <a:ext uri="{FF2B5EF4-FFF2-40B4-BE49-F238E27FC236}">
                <a16:creationId xmlns:a16="http://schemas.microsoft.com/office/drawing/2014/main" id="{15A653ED-A528-1680-FB1A-CA93A2F343FE}"/>
              </a:ext>
            </a:extLst>
          </p:cNvPr>
          <p:cNvPicPr>
            <a:picLocks noChangeAspect="1"/>
          </p:cNvPicPr>
          <p:nvPr>
            <a:audioFile r:link="rId1"/>
            <p:extLst>
              <p:ext uri="{DAA4B4D4-6D71-4841-9C94-3DE7FCFB9230}">
                <p14:media xmlns:p14="http://schemas.microsoft.com/office/powerpoint/2010/main" r:embed="rId2">
                  <p14:trim st="57500" end="526258.75"/>
                </p14:media>
              </p:ext>
            </p:extLst>
          </p:nvPr>
        </p:nvPicPr>
        <p:blipFill>
          <a:blip r:embed="rId5"/>
          <a:stretch>
            <a:fillRect/>
          </a:stretch>
        </p:blipFill>
        <p:spPr>
          <a:xfrm>
            <a:off x="156969" y="4597443"/>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750"/>
    </mc:Choice>
    <mc:Fallback>
      <p:transition spd="slow" advTm="48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 objId="4"/>
        <p14:stopEvt time="48322" objId="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3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BERT</a:t>
            </a:r>
            <a:endParaRPr dirty="0"/>
          </a:p>
        </p:txBody>
      </p:sp>
      <p:grpSp>
        <p:nvGrpSpPr>
          <p:cNvPr id="1546" name="Google Shape;1546;p33"/>
          <p:cNvGrpSpPr/>
          <p:nvPr/>
        </p:nvGrpSpPr>
        <p:grpSpPr>
          <a:xfrm>
            <a:off x="457196" y="1090380"/>
            <a:ext cx="6168171" cy="824600"/>
            <a:chOff x="457200" y="959300"/>
            <a:chExt cx="2518201" cy="824600"/>
          </a:xfrm>
        </p:grpSpPr>
        <p:grpSp>
          <p:nvGrpSpPr>
            <p:cNvPr id="1547" name="Google Shape;1547;p33"/>
            <p:cNvGrpSpPr/>
            <p:nvPr/>
          </p:nvGrpSpPr>
          <p:grpSpPr>
            <a:xfrm>
              <a:off x="633699" y="959300"/>
              <a:ext cx="2341702" cy="824600"/>
              <a:chOff x="176499" y="959300"/>
              <a:chExt cx="2341702" cy="824600"/>
            </a:xfrm>
          </p:grpSpPr>
          <p:sp>
            <p:nvSpPr>
              <p:cNvPr id="1548" name="Google Shape;1548;p33"/>
              <p:cNvSpPr txBox="1"/>
              <p:nvPr/>
            </p:nvSpPr>
            <p:spPr>
              <a:xfrm>
                <a:off x="176499" y="959300"/>
                <a:ext cx="2341702"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Makes use of Transformer Architecture</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549" name="Google Shape;1549;p33"/>
              <p:cNvSpPr txBox="1"/>
              <p:nvPr/>
            </p:nvSpPr>
            <p:spPr>
              <a:xfrm>
                <a:off x="176499" y="1300900"/>
                <a:ext cx="2341701"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0000"/>
                    </a:solidFill>
                    <a:latin typeface="Roboto"/>
                    <a:ea typeface="Roboto"/>
                    <a:cs typeface="Roboto"/>
                    <a:sym typeface="Roboto"/>
                  </a:rPr>
                  <a:t>Consists to encoder and decoder</a:t>
                </a:r>
                <a:endParaRPr dirty="0">
                  <a:solidFill>
                    <a:srgbClr val="000000"/>
                  </a:solidFill>
                  <a:latin typeface="Roboto"/>
                  <a:ea typeface="Roboto"/>
                  <a:cs typeface="Roboto"/>
                  <a:sym typeface="Roboto"/>
                </a:endParaRPr>
              </a:p>
            </p:txBody>
          </p:sp>
        </p:grpSp>
        <p:sp>
          <p:nvSpPr>
            <p:cNvPr id="1550" name="Google Shape;1550;p33"/>
            <p:cNvSpPr txBox="1"/>
            <p:nvPr/>
          </p:nvSpPr>
          <p:spPr>
            <a:xfrm>
              <a:off x="457200" y="959300"/>
              <a:ext cx="176499"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accent4"/>
                  </a:solidFill>
                  <a:latin typeface="Fira Sans Extra Condensed"/>
                  <a:ea typeface="Fira Sans Extra Condensed"/>
                  <a:cs typeface="Fira Sans Extra Condensed"/>
                  <a:sym typeface="Fira Sans Extra Condensed"/>
                </a:rPr>
                <a:t>01</a:t>
              </a:r>
              <a:endParaRPr sz="1800" b="1" dirty="0">
                <a:solidFill>
                  <a:schemeClr val="accent4"/>
                </a:solidFill>
                <a:latin typeface="Fira Sans Extra Condensed"/>
                <a:ea typeface="Fira Sans Extra Condensed"/>
                <a:cs typeface="Fira Sans Extra Condensed"/>
                <a:sym typeface="Fira Sans Extra Condensed"/>
              </a:endParaRPr>
            </a:p>
          </p:txBody>
        </p:sp>
      </p:grpSp>
      <p:grpSp>
        <p:nvGrpSpPr>
          <p:cNvPr id="1551" name="Google Shape;1551;p33"/>
          <p:cNvGrpSpPr/>
          <p:nvPr/>
        </p:nvGrpSpPr>
        <p:grpSpPr>
          <a:xfrm>
            <a:off x="457190" y="2145645"/>
            <a:ext cx="6168175" cy="824600"/>
            <a:chOff x="457200" y="1964800"/>
            <a:chExt cx="2518200" cy="824600"/>
          </a:xfrm>
        </p:grpSpPr>
        <p:grpSp>
          <p:nvGrpSpPr>
            <p:cNvPr id="1552" name="Google Shape;1552;p33"/>
            <p:cNvGrpSpPr/>
            <p:nvPr/>
          </p:nvGrpSpPr>
          <p:grpSpPr>
            <a:xfrm>
              <a:off x="633699" y="1964800"/>
              <a:ext cx="2341701" cy="824600"/>
              <a:chOff x="176499" y="2087425"/>
              <a:chExt cx="2341701" cy="824600"/>
            </a:xfrm>
          </p:grpSpPr>
          <p:sp>
            <p:nvSpPr>
              <p:cNvPr id="1553" name="Google Shape;1553;p33"/>
              <p:cNvSpPr txBox="1"/>
              <p:nvPr/>
            </p:nvSpPr>
            <p:spPr>
              <a:xfrm>
                <a:off x="176499" y="2087425"/>
                <a:ext cx="2341701"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Applies BiDirectional Training of Transformer</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554" name="Google Shape;1554;p33"/>
              <p:cNvSpPr txBox="1"/>
              <p:nvPr/>
            </p:nvSpPr>
            <p:spPr>
              <a:xfrm>
                <a:off x="176499" y="2429025"/>
                <a:ext cx="2341701"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0000"/>
                    </a:solidFill>
                    <a:latin typeface="Roboto"/>
                    <a:ea typeface="Roboto"/>
                    <a:cs typeface="Roboto"/>
                    <a:sym typeface="Roboto"/>
                  </a:rPr>
                  <a:t>Reads the entire sequence of words at once</a:t>
                </a:r>
                <a:endParaRPr dirty="0">
                  <a:solidFill>
                    <a:srgbClr val="000000"/>
                  </a:solidFill>
                  <a:latin typeface="Roboto"/>
                  <a:ea typeface="Roboto"/>
                  <a:cs typeface="Roboto"/>
                  <a:sym typeface="Roboto"/>
                </a:endParaRPr>
              </a:p>
            </p:txBody>
          </p:sp>
        </p:grpSp>
        <p:sp>
          <p:nvSpPr>
            <p:cNvPr id="1555" name="Google Shape;1555;p33"/>
            <p:cNvSpPr txBox="1"/>
            <p:nvPr/>
          </p:nvSpPr>
          <p:spPr>
            <a:xfrm>
              <a:off x="457200" y="1964800"/>
              <a:ext cx="176499"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1"/>
                  </a:solidFill>
                  <a:latin typeface="Fira Sans Extra Condensed"/>
                  <a:ea typeface="Fira Sans Extra Condensed"/>
                  <a:cs typeface="Fira Sans Extra Condensed"/>
                  <a:sym typeface="Fira Sans Extra Condensed"/>
                </a:rPr>
                <a:t>02</a:t>
              </a:r>
              <a:endParaRPr sz="1800" b="1">
                <a:solidFill>
                  <a:schemeClr val="accent1"/>
                </a:solidFill>
                <a:latin typeface="Fira Sans Extra Condensed"/>
                <a:ea typeface="Fira Sans Extra Condensed"/>
                <a:cs typeface="Fira Sans Extra Condensed"/>
                <a:sym typeface="Fira Sans Extra Condensed"/>
              </a:endParaRPr>
            </a:p>
          </p:txBody>
        </p:sp>
      </p:grpSp>
      <p:grpSp>
        <p:nvGrpSpPr>
          <p:cNvPr id="1564" name="Google Shape;1564;p33"/>
          <p:cNvGrpSpPr/>
          <p:nvPr/>
        </p:nvGrpSpPr>
        <p:grpSpPr>
          <a:xfrm>
            <a:off x="7008555" y="1088126"/>
            <a:ext cx="1678246" cy="3165373"/>
            <a:chOff x="3161760" y="1088175"/>
            <a:chExt cx="1931905" cy="3643804"/>
          </a:xfrm>
        </p:grpSpPr>
        <p:sp>
          <p:nvSpPr>
            <p:cNvPr id="1565" name="Google Shape;1565;p33"/>
            <p:cNvSpPr/>
            <p:nvPr/>
          </p:nvSpPr>
          <p:spPr>
            <a:xfrm>
              <a:off x="3482626" y="4612138"/>
              <a:ext cx="1422734" cy="119841"/>
            </a:xfrm>
            <a:custGeom>
              <a:avLst/>
              <a:gdLst/>
              <a:ahLst/>
              <a:cxnLst/>
              <a:rect l="l" t="t" r="r" b="b"/>
              <a:pathLst>
                <a:path w="51797" h="4363" extrusionOk="0">
                  <a:moveTo>
                    <a:pt x="25891" y="1"/>
                  </a:moveTo>
                  <a:lnTo>
                    <a:pt x="23247" y="16"/>
                  </a:lnTo>
                  <a:lnTo>
                    <a:pt x="20677" y="45"/>
                  </a:lnTo>
                  <a:lnTo>
                    <a:pt x="18197" y="105"/>
                  </a:lnTo>
                  <a:lnTo>
                    <a:pt x="15822" y="180"/>
                  </a:lnTo>
                  <a:lnTo>
                    <a:pt x="13551" y="270"/>
                  </a:lnTo>
                  <a:lnTo>
                    <a:pt x="11415" y="374"/>
                  </a:lnTo>
                  <a:lnTo>
                    <a:pt x="9428" y="509"/>
                  </a:lnTo>
                  <a:lnTo>
                    <a:pt x="7590" y="643"/>
                  </a:lnTo>
                  <a:lnTo>
                    <a:pt x="5917" y="792"/>
                  </a:lnTo>
                  <a:lnTo>
                    <a:pt x="4423" y="972"/>
                  </a:lnTo>
                  <a:lnTo>
                    <a:pt x="3751" y="1061"/>
                  </a:lnTo>
                  <a:lnTo>
                    <a:pt x="3123" y="1151"/>
                  </a:lnTo>
                  <a:lnTo>
                    <a:pt x="2555" y="1241"/>
                  </a:lnTo>
                  <a:lnTo>
                    <a:pt x="2033" y="1330"/>
                  </a:lnTo>
                  <a:lnTo>
                    <a:pt x="1569" y="1435"/>
                  </a:lnTo>
                  <a:lnTo>
                    <a:pt x="1166" y="1539"/>
                  </a:lnTo>
                  <a:lnTo>
                    <a:pt x="808" y="1644"/>
                  </a:lnTo>
                  <a:lnTo>
                    <a:pt x="524" y="1749"/>
                  </a:lnTo>
                  <a:lnTo>
                    <a:pt x="300" y="1853"/>
                  </a:lnTo>
                  <a:lnTo>
                    <a:pt x="210" y="1913"/>
                  </a:lnTo>
                  <a:lnTo>
                    <a:pt x="135" y="1958"/>
                  </a:lnTo>
                  <a:lnTo>
                    <a:pt x="75" y="2018"/>
                  </a:lnTo>
                  <a:lnTo>
                    <a:pt x="31" y="2077"/>
                  </a:lnTo>
                  <a:lnTo>
                    <a:pt x="1" y="2122"/>
                  </a:lnTo>
                  <a:lnTo>
                    <a:pt x="1" y="2182"/>
                  </a:lnTo>
                  <a:lnTo>
                    <a:pt x="1" y="2242"/>
                  </a:lnTo>
                  <a:lnTo>
                    <a:pt x="31" y="2301"/>
                  </a:lnTo>
                  <a:lnTo>
                    <a:pt x="75" y="2346"/>
                  </a:lnTo>
                  <a:lnTo>
                    <a:pt x="135" y="2406"/>
                  </a:lnTo>
                  <a:lnTo>
                    <a:pt x="210" y="2466"/>
                  </a:lnTo>
                  <a:lnTo>
                    <a:pt x="300" y="2511"/>
                  </a:lnTo>
                  <a:lnTo>
                    <a:pt x="524" y="2630"/>
                  </a:lnTo>
                  <a:lnTo>
                    <a:pt x="808" y="2735"/>
                  </a:lnTo>
                  <a:lnTo>
                    <a:pt x="1166" y="2839"/>
                  </a:lnTo>
                  <a:lnTo>
                    <a:pt x="1569" y="2929"/>
                  </a:lnTo>
                  <a:lnTo>
                    <a:pt x="2033" y="3033"/>
                  </a:lnTo>
                  <a:lnTo>
                    <a:pt x="2555" y="3123"/>
                  </a:lnTo>
                  <a:lnTo>
                    <a:pt x="3123" y="3228"/>
                  </a:lnTo>
                  <a:lnTo>
                    <a:pt x="3751" y="3317"/>
                  </a:lnTo>
                  <a:lnTo>
                    <a:pt x="4423" y="3407"/>
                  </a:lnTo>
                  <a:lnTo>
                    <a:pt x="5917" y="3571"/>
                  </a:lnTo>
                  <a:lnTo>
                    <a:pt x="7590" y="3721"/>
                  </a:lnTo>
                  <a:lnTo>
                    <a:pt x="9428" y="3870"/>
                  </a:lnTo>
                  <a:lnTo>
                    <a:pt x="11415" y="3990"/>
                  </a:lnTo>
                  <a:lnTo>
                    <a:pt x="13551" y="4094"/>
                  </a:lnTo>
                  <a:lnTo>
                    <a:pt x="15822" y="4184"/>
                  </a:lnTo>
                  <a:lnTo>
                    <a:pt x="18197" y="4258"/>
                  </a:lnTo>
                  <a:lnTo>
                    <a:pt x="20677" y="4318"/>
                  </a:lnTo>
                  <a:lnTo>
                    <a:pt x="23247" y="4348"/>
                  </a:lnTo>
                  <a:lnTo>
                    <a:pt x="25891" y="4363"/>
                  </a:lnTo>
                  <a:lnTo>
                    <a:pt x="28550" y="4348"/>
                  </a:lnTo>
                  <a:lnTo>
                    <a:pt x="31120" y="4318"/>
                  </a:lnTo>
                  <a:lnTo>
                    <a:pt x="33600" y="4258"/>
                  </a:lnTo>
                  <a:lnTo>
                    <a:pt x="35975" y="4184"/>
                  </a:lnTo>
                  <a:lnTo>
                    <a:pt x="38246" y="4094"/>
                  </a:lnTo>
                  <a:lnTo>
                    <a:pt x="40383" y="3990"/>
                  </a:lnTo>
                  <a:lnTo>
                    <a:pt x="42370" y="3870"/>
                  </a:lnTo>
                  <a:lnTo>
                    <a:pt x="44207" y="3721"/>
                  </a:lnTo>
                  <a:lnTo>
                    <a:pt x="45880" y="3571"/>
                  </a:lnTo>
                  <a:lnTo>
                    <a:pt x="47374" y="3407"/>
                  </a:lnTo>
                  <a:lnTo>
                    <a:pt x="48047" y="3317"/>
                  </a:lnTo>
                  <a:lnTo>
                    <a:pt x="48674" y="3228"/>
                  </a:lnTo>
                  <a:lnTo>
                    <a:pt x="49242" y="3123"/>
                  </a:lnTo>
                  <a:lnTo>
                    <a:pt x="49765" y="3033"/>
                  </a:lnTo>
                  <a:lnTo>
                    <a:pt x="50228" y="2929"/>
                  </a:lnTo>
                  <a:lnTo>
                    <a:pt x="50631" y="2839"/>
                  </a:lnTo>
                  <a:lnTo>
                    <a:pt x="50975" y="2735"/>
                  </a:lnTo>
                  <a:lnTo>
                    <a:pt x="51274" y="2630"/>
                  </a:lnTo>
                  <a:lnTo>
                    <a:pt x="51498" y="2511"/>
                  </a:lnTo>
                  <a:lnTo>
                    <a:pt x="51587" y="2466"/>
                  </a:lnTo>
                  <a:lnTo>
                    <a:pt x="51662" y="2406"/>
                  </a:lnTo>
                  <a:lnTo>
                    <a:pt x="51722" y="2346"/>
                  </a:lnTo>
                  <a:lnTo>
                    <a:pt x="51767" y="2301"/>
                  </a:lnTo>
                  <a:lnTo>
                    <a:pt x="51781" y="2242"/>
                  </a:lnTo>
                  <a:lnTo>
                    <a:pt x="51796" y="2182"/>
                  </a:lnTo>
                  <a:lnTo>
                    <a:pt x="51781" y="2122"/>
                  </a:lnTo>
                  <a:lnTo>
                    <a:pt x="51767" y="2077"/>
                  </a:lnTo>
                  <a:lnTo>
                    <a:pt x="51722" y="2018"/>
                  </a:lnTo>
                  <a:lnTo>
                    <a:pt x="51662" y="1958"/>
                  </a:lnTo>
                  <a:lnTo>
                    <a:pt x="51587" y="1913"/>
                  </a:lnTo>
                  <a:lnTo>
                    <a:pt x="51498" y="1853"/>
                  </a:lnTo>
                  <a:lnTo>
                    <a:pt x="51274" y="1749"/>
                  </a:lnTo>
                  <a:lnTo>
                    <a:pt x="50975" y="1644"/>
                  </a:lnTo>
                  <a:lnTo>
                    <a:pt x="50631" y="1539"/>
                  </a:lnTo>
                  <a:lnTo>
                    <a:pt x="50228" y="1435"/>
                  </a:lnTo>
                  <a:lnTo>
                    <a:pt x="49765" y="1330"/>
                  </a:lnTo>
                  <a:lnTo>
                    <a:pt x="49242" y="1241"/>
                  </a:lnTo>
                  <a:lnTo>
                    <a:pt x="48674" y="1151"/>
                  </a:lnTo>
                  <a:lnTo>
                    <a:pt x="48047" y="1061"/>
                  </a:lnTo>
                  <a:lnTo>
                    <a:pt x="47374" y="972"/>
                  </a:lnTo>
                  <a:lnTo>
                    <a:pt x="45880" y="792"/>
                  </a:lnTo>
                  <a:lnTo>
                    <a:pt x="44207" y="643"/>
                  </a:lnTo>
                  <a:lnTo>
                    <a:pt x="42370" y="509"/>
                  </a:lnTo>
                  <a:lnTo>
                    <a:pt x="40383" y="374"/>
                  </a:lnTo>
                  <a:lnTo>
                    <a:pt x="38246" y="270"/>
                  </a:lnTo>
                  <a:lnTo>
                    <a:pt x="35975" y="180"/>
                  </a:lnTo>
                  <a:lnTo>
                    <a:pt x="33600" y="105"/>
                  </a:lnTo>
                  <a:lnTo>
                    <a:pt x="31120" y="45"/>
                  </a:lnTo>
                  <a:lnTo>
                    <a:pt x="28550" y="16"/>
                  </a:lnTo>
                  <a:lnTo>
                    <a:pt x="25891"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3"/>
            <p:cNvSpPr/>
            <p:nvPr/>
          </p:nvSpPr>
          <p:spPr>
            <a:xfrm>
              <a:off x="3811319" y="2050000"/>
              <a:ext cx="695972" cy="569594"/>
            </a:xfrm>
            <a:custGeom>
              <a:avLst/>
              <a:gdLst/>
              <a:ahLst/>
              <a:cxnLst/>
              <a:rect l="l" t="t" r="r" b="b"/>
              <a:pathLst>
                <a:path w="25338" h="20737" extrusionOk="0">
                  <a:moveTo>
                    <a:pt x="2525" y="0"/>
                  </a:moveTo>
                  <a:lnTo>
                    <a:pt x="2256" y="15"/>
                  </a:lnTo>
                  <a:lnTo>
                    <a:pt x="2017" y="45"/>
                  </a:lnTo>
                  <a:lnTo>
                    <a:pt x="1778" y="105"/>
                  </a:lnTo>
                  <a:lnTo>
                    <a:pt x="1539" y="194"/>
                  </a:lnTo>
                  <a:lnTo>
                    <a:pt x="1315" y="299"/>
                  </a:lnTo>
                  <a:lnTo>
                    <a:pt x="1121" y="434"/>
                  </a:lnTo>
                  <a:lnTo>
                    <a:pt x="927" y="568"/>
                  </a:lnTo>
                  <a:lnTo>
                    <a:pt x="747" y="732"/>
                  </a:lnTo>
                  <a:lnTo>
                    <a:pt x="583" y="912"/>
                  </a:lnTo>
                  <a:lnTo>
                    <a:pt x="434" y="1106"/>
                  </a:lnTo>
                  <a:lnTo>
                    <a:pt x="314" y="1315"/>
                  </a:lnTo>
                  <a:lnTo>
                    <a:pt x="210" y="1539"/>
                  </a:lnTo>
                  <a:lnTo>
                    <a:pt x="120" y="1763"/>
                  </a:lnTo>
                  <a:lnTo>
                    <a:pt x="60" y="2002"/>
                  </a:lnTo>
                  <a:lnTo>
                    <a:pt x="15" y="2256"/>
                  </a:lnTo>
                  <a:lnTo>
                    <a:pt x="0" y="2510"/>
                  </a:lnTo>
                  <a:lnTo>
                    <a:pt x="0" y="18226"/>
                  </a:lnTo>
                  <a:lnTo>
                    <a:pt x="15" y="18480"/>
                  </a:lnTo>
                  <a:lnTo>
                    <a:pt x="60" y="18734"/>
                  </a:lnTo>
                  <a:lnTo>
                    <a:pt x="120" y="18973"/>
                  </a:lnTo>
                  <a:lnTo>
                    <a:pt x="210" y="19198"/>
                  </a:lnTo>
                  <a:lnTo>
                    <a:pt x="314" y="19422"/>
                  </a:lnTo>
                  <a:lnTo>
                    <a:pt x="434" y="19631"/>
                  </a:lnTo>
                  <a:lnTo>
                    <a:pt x="583" y="19825"/>
                  </a:lnTo>
                  <a:lnTo>
                    <a:pt x="747" y="20004"/>
                  </a:lnTo>
                  <a:lnTo>
                    <a:pt x="927" y="20154"/>
                  </a:lnTo>
                  <a:lnTo>
                    <a:pt x="1121" y="20303"/>
                  </a:lnTo>
                  <a:lnTo>
                    <a:pt x="1315" y="20438"/>
                  </a:lnTo>
                  <a:lnTo>
                    <a:pt x="1539" y="20542"/>
                  </a:lnTo>
                  <a:lnTo>
                    <a:pt x="1778" y="20617"/>
                  </a:lnTo>
                  <a:lnTo>
                    <a:pt x="2017" y="20677"/>
                  </a:lnTo>
                  <a:lnTo>
                    <a:pt x="2256" y="20721"/>
                  </a:lnTo>
                  <a:lnTo>
                    <a:pt x="2525" y="20736"/>
                  </a:lnTo>
                  <a:lnTo>
                    <a:pt x="22828" y="20736"/>
                  </a:lnTo>
                  <a:lnTo>
                    <a:pt x="23082" y="20721"/>
                  </a:lnTo>
                  <a:lnTo>
                    <a:pt x="23336" y="20677"/>
                  </a:lnTo>
                  <a:lnTo>
                    <a:pt x="23575" y="20617"/>
                  </a:lnTo>
                  <a:lnTo>
                    <a:pt x="23799" y="20542"/>
                  </a:lnTo>
                  <a:lnTo>
                    <a:pt x="24023" y="20438"/>
                  </a:lnTo>
                  <a:lnTo>
                    <a:pt x="24232" y="20303"/>
                  </a:lnTo>
                  <a:lnTo>
                    <a:pt x="24427" y="20154"/>
                  </a:lnTo>
                  <a:lnTo>
                    <a:pt x="24606" y="20004"/>
                  </a:lnTo>
                  <a:lnTo>
                    <a:pt x="24755" y="19825"/>
                  </a:lnTo>
                  <a:lnTo>
                    <a:pt x="24905" y="19631"/>
                  </a:lnTo>
                  <a:lnTo>
                    <a:pt x="25039" y="19422"/>
                  </a:lnTo>
                  <a:lnTo>
                    <a:pt x="25144" y="19198"/>
                  </a:lnTo>
                  <a:lnTo>
                    <a:pt x="25218" y="18973"/>
                  </a:lnTo>
                  <a:lnTo>
                    <a:pt x="25278" y="18734"/>
                  </a:lnTo>
                  <a:lnTo>
                    <a:pt x="25323" y="18480"/>
                  </a:lnTo>
                  <a:lnTo>
                    <a:pt x="25338" y="18226"/>
                  </a:lnTo>
                  <a:lnTo>
                    <a:pt x="25338" y="2510"/>
                  </a:lnTo>
                  <a:lnTo>
                    <a:pt x="25323" y="2256"/>
                  </a:lnTo>
                  <a:lnTo>
                    <a:pt x="25278" y="2002"/>
                  </a:lnTo>
                  <a:lnTo>
                    <a:pt x="25218" y="1763"/>
                  </a:lnTo>
                  <a:lnTo>
                    <a:pt x="25144" y="1539"/>
                  </a:lnTo>
                  <a:lnTo>
                    <a:pt x="25039" y="1315"/>
                  </a:lnTo>
                  <a:lnTo>
                    <a:pt x="24905" y="1106"/>
                  </a:lnTo>
                  <a:lnTo>
                    <a:pt x="24755" y="912"/>
                  </a:lnTo>
                  <a:lnTo>
                    <a:pt x="24606" y="732"/>
                  </a:lnTo>
                  <a:lnTo>
                    <a:pt x="24427" y="568"/>
                  </a:lnTo>
                  <a:lnTo>
                    <a:pt x="24232" y="434"/>
                  </a:lnTo>
                  <a:lnTo>
                    <a:pt x="24023" y="299"/>
                  </a:lnTo>
                  <a:lnTo>
                    <a:pt x="23799" y="194"/>
                  </a:lnTo>
                  <a:lnTo>
                    <a:pt x="23575" y="105"/>
                  </a:lnTo>
                  <a:lnTo>
                    <a:pt x="23336" y="45"/>
                  </a:lnTo>
                  <a:lnTo>
                    <a:pt x="23082" y="15"/>
                  </a:lnTo>
                  <a:lnTo>
                    <a:pt x="228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3"/>
            <p:cNvSpPr/>
            <p:nvPr/>
          </p:nvSpPr>
          <p:spPr>
            <a:xfrm>
              <a:off x="3686154" y="2309340"/>
              <a:ext cx="73091" cy="73064"/>
            </a:xfrm>
            <a:custGeom>
              <a:avLst/>
              <a:gdLst/>
              <a:ahLst/>
              <a:cxnLst/>
              <a:rect l="l" t="t" r="r" b="b"/>
              <a:pathLst>
                <a:path w="2661" h="2660" extrusionOk="0">
                  <a:moveTo>
                    <a:pt x="359" y="0"/>
                  </a:moveTo>
                  <a:lnTo>
                    <a:pt x="300" y="15"/>
                  </a:lnTo>
                  <a:lnTo>
                    <a:pt x="225" y="30"/>
                  </a:lnTo>
                  <a:lnTo>
                    <a:pt x="165" y="75"/>
                  </a:lnTo>
                  <a:lnTo>
                    <a:pt x="105" y="120"/>
                  </a:lnTo>
                  <a:lnTo>
                    <a:pt x="61" y="164"/>
                  </a:lnTo>
                  <a:lnTo>
                    <a:pt x="31" y="224"/>
                  </a:lnTo>
                  <a:lnTo>
                    <a:pt x="16" y="299"/>
                  </a:lnTo>
                  <a:lnTo>
                    <a:pt x="1" y="374"/>
                  </a:lnTo>
                  <a:lnTo>
                    <a:pt x="1" y="2301"/>
                  </a:lnTo>
                  <a:lnTo>
                    <a:pt x="16" y="2375"/>
                  </a:lnTo>
                  <a:lnTo>
                    <a:pt x="31" y="2435"/>
                  </a:lnTo>
                  <a:lnTo>
                    <a:pt x="61" y="2510"/>
                  </a:lnTo>
                  <a:lnTo>
                    <a:pt x="105" y="2555"/>
                  </a:lnTo>
                  <a:lnTo>
                    <a:pt x="165" y="2600"/>
                  </a:lnTo>
                  <a:lnTo>
                    <a:pt x="225" y="2629"/>
                  </a:lnTo>
                  <a:lnTo>
                    <a:pt x="300" y="2659"/>
                  </a:lnTo>
                  <a:lnTo>
                    <a:pt x="2615" y="2659"/>
                  </a:lnTo>
                  <a:lnTo>
                    <a:pt x="2645" y="2644"/>
                  </a:lnTo>
                  <a:lnTo>
                    <a:pt x="2660" y="2629"/>
                  </a:lnTo>
                  <a:lnTo>
                    <a:pt x="2660" y="2600"/>
                  </a:lnTo>
                  <a:lnTo>
                    <a:pt x="2660" y="75"/>
                  </a:lnTo>
                  <a:lnTo>
                    <a:pt x="2660" y="45"/>
                  </a:lnTo>
                  <a:lnTo>
                    <a:pt x="2645" y="30"/>
                  </a:lnTo>
                  <a:lnTo>
                    <a:pt x="2615" y="15"/>
                  </a:lnTo>
                  <a:lnTo>
                    <a:pt x="260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3"/>
            <p:cNvSpPr/>
            <p:nvPr/>
          </p:nvSpPr>
          <p:spPr>
            <a:xfrm>
              <a:off x="4559374" y="2309340"/>
              <a:ext cx="73064" cy="73064"/>
            </a:xfrm>
            <a:custGeom>
              <a:avLst/>
              <a:gdLst/>
              <a:ahLst/>
              <a:cxnLst/>
              <a:rect l="l" t="t" r="r" b="b"/>
              <a:pathLst>
                <a:path w="2660" h="2660" extrusionOk="0">
                  <a:moveTo>
                    <a:pt x="75" y="0"/>
                  </a:moveTo>
                  <a:lnTo>
                    <a:pt x="45" y="15"/>
                  </a:lnTo>
                  <a:lnTo>
                    <a:pt x="30" y="30"/>
                  </a:lnTo>
                  <a:lnTo>
                    <a:pt x="15" y="45"/>
                  </a:lnTo>
                  <a:lnTo>
                    <a:pt x="0" y="75"/>
                  </a:lnTo>
                  <a:lnTo>
                    <a:pt x="0" y="2600"/>
                  </a:lnTo>
                  <a:lnTo>
                    <a:pt x="15" y="2629"/>
                  </a:lnTo>
                  <a:lnTo>
                    <a:pt x="30" y="2644"/>
                  </a:lnTo>
                  <a:lnTo>
                    <a:pt x="45" y="2659"/>
                  </a:lnTo>
                  <a:lnTo>
                    <a:pt x="2376" y="2659"/>
                  </a:lnTo>
                  <a:lnTo>
                    <a:pt x="2435" y="2629"/>
                  </a:lnTo>
                  <a:lnTo>
                    <a:pt x="2495" y="2600"/>
                  </a:lnTo>
                  <a:lnTo>
                    <a:pt x="2555" y="2555"/>
                  </a:lnTo>
                  <a:lnTo>
                    <a:pt x="2600" y="2510"/>
                  </a:lnTo>
                  <a:lnTo>
                    <a:pt x="2630" y="2435"/>
                  </a:lnTo>
                  <a:lnTo>
                    <a:pt x="2645" y="2375"/>
                  </a:lnTo>
                  <a:lnTo>
                    <a:pt x="2660" y="2301"/>
                  </a:lnTo>
                  <a:lnTo>
                    <a:pt x="2660" y="374"/>
                  </a:lnTo>
                  <a:lnTo>
                    <a:pt x="2645" y="299"/>
                  </a:lnTo>
                  <a:lnTo>
                    <a:pt x="2630" y="224"/>
                  </a:lnTo>
                  <a:lnTo>
                    <a:pt x="2600" y="164"/>
                  </a:lnTo>
                  <a:lnTo>
                    <a:pt x="2555" y="120"/>
                  </a:lnTo>
                  <a:lnTo>
                    <a:pt x="2495" y="75"/>
                  </a:lnTo>
                  <a:lnTo>
                    <a:pt x="2435" y="30"/>
                  </a:lnTo>
                  <a:lnTo>
                    <a:pt x="2376" y="15"/>
                  </a:lnTo>
                  <a:lnTo>
                    <a:pt x="230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3"/>
            <p:cNvSpPr/>
            <p:nvPr/>
          </p:nvSpPr>
          <p:spPr>
            <a:xfrm>
              <a:off x="4507242" y="2213728"/>
              <a:ext cx="104679" cy="261408"/>
            </a:xfrm>
            <a:custGeom>
              <a:avLst/>
              <a:gdLst/>
              <a:ahLst/>
              <a:cxnLst/>
              <a:rect l="l" t="t" r="r" b="b"/>
              <a:pathLst>
                <a:path w="3811" h="9517" extrusionOk="0">
                  <a:moveTo>
                    <a:pt x="1" y="0"/>
                  </a:moveTo>
                  <a:lnTo>
                    <a:pt x="1" y="9517"/>
                  </a:lnTo>
                  <a:lnTo>
                    <a:pt x="2765" y="9517"/>
                  </a:lnTo>
                  <a:lnTo>
                    <a:pt x="2869" y="9502"/>
                  </a:lnTo>
                  <a:lnTo>
                    <a:pt x="2974" y="9487"/>
                  </a:lnTo>
                  <a:lnTo>
                    <a:pt x="3079" y="9472"/>
                  </a:lnTo>
                  <a:lnTo>
                    <a:pt x="3168" y="9427"/>
                  </a:lnTo>
                  <a:lnTo>
                    <a:pt x="3258" y="9382"/>
                  </a:lnTo>
                  <a:lnTo>
                    <a:pt x="3347" y="9337"/>
                  </a:lnTo>
                  <a:lnTo>
                    <a:pt x="3422" y="9278"/>
                  </a:lnTo>
                  <a:lnTo>
                    <a:pt x="3497" y="9218"/>
                  </a:lnTo>
                  <a:lnTo>
                    <a:pt x="3572" y="9143"/>
                  </a:lnTo>
                  <a:lnTo>
                    <a:pt x="3631" y="9053"/>
                  </a:lnTo>
                  <a:lnTo>
                    <a:pt x="3676" y="8979"/>
                  </a:lnTo>
                  <a:lnTo>
                    <a:pt x="3721" y="8889"/>
                  </a:lnTo>
                  <a:lnTo>
                    <a:pt x="3751" y="8785"/>
                  </a:lnTo>
                  <a:lnTo>
                    <a:pt x="3781" y="8695"/>
                  </a:lnTo>
                  <a:lnTo>
                    <a:pt x="3796" y="8590"/>
                  </a:lnTo>
                  <a:lnTo>
                    <a:pt x="3811" y="8486"/>
                  </a:lnTo>
                  <a:lnTo>
                    <a:pt x="3811" y="1046"/>
                  </a:lnTo>
                  <a:lnTo>
                    <a:pt x="3796" y="926"/>
                  </a:lnTo>
                  <a:lnTo>
                    <a:pt x="3781" y="837"/>
                  </a:lnTo>
                  <a:lnTo>
                    <a:pt x="3751" y="732"/>
                  </a:lnTo>
                  <a:lnTo>
                    <a:pt x="3721" y="643"/>
                  </a:lnTo>
                  <a:lnTo>
                    <a:pt x="3676" y="553"/>
                  </a:lnTo>
                  <a:lnTo>
                    <a:pt x="3631" y="463"/>
                  </a:lnTo>
                  <a:lnTo>
                    <a:pt x="3572" y="389"/>
                  </a:lnTo>
                  <a:lnTo>
                    <a:pt x="3497" y="314"/>
                  </a:lnTo>
                  <a:lnTo>
                    <a:pt x="3422" y="239"/>
                  </a:lnTo>
                  <a:lnTo>
                    <a:pt x="3347" y="179"/>
                  </a:lnTo>
                  <a:lnTo>
                    <a:pt x="3258" y="135"/>
                  </a:lnTo>
                  <a:lnTo>
                    <a:pt x="3168" y="90"/>
                  </a:lnTo>
                  <a:lnTo>
                    <a:pt x="3079" y="45"/>
                  </a:lnTo>
                  <a:lnTo>
                    <a:pt x="2974" y="30"/>
                  </a:lnTo>
                  <a:lnTo>
                    <a:pt x="2869" y="15"/>
                  </a:lnTo>
                  <a:lnTo>
                    <a:pt x="2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3"/>
            <p:cNvSpPr/>
            <p:nvPr/>
          </p:nvSpPr>
          <p:spPr>
            <a:xfrm>
              <a:off x="3707083" y="2213728"/>
              <a:ext cx="104267" cy="261408"/>
            </a:xfrm>
            <a:custGeom>
              <a:avLst/>
              <a:gdLst/>
              <a:ahLst/>
              <a:cxnLst/>
              <a:rect l="l" t="t" r="r" b="b"/>
              <a:pathLst>
                <a:path w="3796" h="9517" extrusionOk="0">
                  <a:moveTo>
                    <a:pt x="3795" y="0"/>
                  </a:moveTo>
                  <a:lnTo>
                    <a:pt x="3556" y="15"/>
                  </a:lnTo>
                  <a:lnTo>
                    <a:pt x="3302" y="45"/>
                  </a:lnTo>
                  <a:lnTo>
                    <a:pt x="3063" y="75"/>
                  </a:lnTo>
                  <a:lnTo>
                    <a:pt x="2824" y="135"/>
                  </a:lnTo>
                  <a:lnTo>
                    <a:pt x="2585" y="209"/>
                  </a:lnTo>
                  <a:lnTo>
                    <a:pt x="2346" y="299"/>
                  </a:lnTo>
                  <a:lnTo>
                    <a:pt x="2122" y="403"/>
                  </a:lnTo>
                  <a:lnTo>
                    <a:pt x="1898" y="523"/>
                  </a:lnTo>
                  <a:lnTo>
                    <a:pt x="1689" y="643"/>
                  </a:lnTo>
                  <a:lnTo>
                    <a:pt x="1480" y="792"/>
                  </a:lnTo>
                  <a:lnTo>
                    <a:pt x="1286" y="956"/>
                  </a:lnTo>
                  <a:lnTo>
                    <a:pt x="1106" y="1121"/>
                  </a:lnTo>
                  <a:lnTo>
                    <a:pt x="867" y="1390"/>
                  </a:lnTo>
                  <a:lnTo>
                    <a:pt x="643" y="1688"/>
                  </a:lnTo>
                  <a:lnTo>
                    <a:pt x="464" y="2002"/>
                  </a:lnTo>
                  <a:lnTo>
                    <a:pt x="374" y="2166"/>
                  </a:lnTo>
                  <a:lnTo>
                    <a:pt x="300" y="2331"/>
                  </a:lnTo>
                  <a:lnTo>
                    <a:pt x="225" y="2495"/>
                  </a:lnTo>
                  <a:lnTo>
                    <a:pt x="165" y="2674"/>
                  </a:lnTo>
                  <a:lnTo>
                    <a:pt x="120" y="2854"/>
                  </a:lnTo>
                  <a:lnTo>
                    <a:pt x="75" y="3048"/>
                  </a:lnTo>
                  <a:lnTo>
                    <a:pt x="46" y="3227"/>
                  </a:lnTo>
                  <a:lnTo>
                    <a:pt x="16" y="3421"/>
                  </a:lnTo>
                  <a:lnTo>
                    <a:pt x="1" y="3615"/>
                  </a:lnTo>
                  <a:lnTo>
                    <a:pt x="1" y="3810"/>
                  </a:lnTo>
                  <a:lnTo>
                    <a:pt x="1" y="5707"/>
                  </a:lnTo>
                  <a:lnTo>
                    <a:pt x="16" y="6036"/>
                  </a:lnTo>
                  <a:lnTo>
                    <a:pt x="46" y="6349"/>
                  </a:lnTo>
                  <a:lnTo>
                    <a:pt x="120" y="6663"/>
                  </a:lnTo>
                  <a:lnTo>
                    <a:pt x="210" y="6962"/>
                  </a:lnTo>
                  <a:lnTo>
                    <a:pt x="329" y="7261"/>
                  </a:lnTo>
                  <a:lnTo>
                    <a:pt x="464" y="7530"/>
                  </a:lnTo>
                  <a:lnTo>
                    <a:pt x="628" y="7799"/>
                  </a:lnTo>
                  <a:lnTo>
                    <a:pt x="807" y="8053"/>
                  </a:lnTo>
                  <a:lnTo>
                    <a:pt x="1002" y="8277"/>
                  </a:lnTo>
                  <a:lnTo>
                    <a:pt x="1211" y="8501"/>
                  </a:lnTo>
                  <a:lnTo>
                    <a:pt x="1450" y="8695"/>
                  </a:lnTo>
                  <a:lnTo>
                    <a:pt x="1704" y="8874"/>
                  </a:lnTo>
                  <a:lnTo>
                    <a:pt x="1958" y="9039"/>
                  </a:lnTo>
                  <a:lnTo>
                    <a:pt x="2242" y="9173"/>
                  </a:lnTo>
                  <a:lnTo>
                    <a:pt x="2526" y="9293"/>
                  </a:lnTo>
                  <a:lnTo>
                    <a:pt x="2824" y="9382"/>
                  </a:lnTo>
                  <a:lnTo>
                    <a:pt x="3063" y="9442"/>
                  </a:lnTo>
                  <a:lnTo>
                    <a:pt x="3302" y="9487"/>
                  </a:lnTo>
                  <a:lnTo>
                    <a:pt x="3556" y="9502"/>
                  </a:lnTo>
                  <a:lnTo>
                    <a:pt x="3795" y="9517"/>
                  </a:lnTo>
                  <a:lnTo>
                    <a:pt x="37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3"/>
            <p:cNvSpPr/>
            <p:nvPr/>
          </p:nvSpPr>
          <p:spPr>
            <a:xfrm>
              <a:off x="3920472" y="2182938"/>
              <a:ext cx="125169" cy="157197"/>
            </a:xfrm>
            <a:custGeom>
              <a:avLst/>
              <a:gdLst/>
              <a:ahLst/>
              <a:cxnLst/>
              <a:rect l="l" t="t" r="r" b="b"/>
              <a:pathLst>
                <a:path w="4557" h="5723" extrusionOk="0">
                  <a:moveTo>
                    <a:pt x="2271" y="1"/>
                  </a:moveTo>
                  <a:lnTo>
                    <a:pt x="2047" y="16"/>
                  </a:lnTo>
                  <a:lnTo>
                    <a:pt x="1823" y="60"/>
                  </a:lnTo>
                  <a:lnTo>
                    <a:pt x="1599" y="105"/>
                  </a:lnTo>
                  <a:lnTo>
                    <a:pt x="1390" y="180"/>
                  </a:lnTo>
                  <a:lnTo>
                    <a:pt x="1196" y="285"/>
                  </a:lnTo>
                  <a:lnTo>
                    <a:pt x="1001" y="404"/>
                  </a:lnTo>
                  <a:lnTo>
                    <a:pt x="837" y="524"/>
                  </a:lnTo>
                  <a:lnTo>
                    <a:pt x="673" y="673"/>
                  </a:lnTo>
                  <a:lnTo>
                    <a:pt x="523" y="837"/>
                  </a:lnTo>
                  <a:lnTo>
                    <a:pt x="389" y="1017"/>
                  </a:lnTo>
                  <a:lnTo>
                    <a:pt x="284" y="1196"/>
                  </a:lnTo>
                  <a:lnTo>
                    <a:pt x="180" y="1405"/>
                  </a:lnTo>
                  <a:lnTo>
                    <a:pt x="105" y="1614"/>
                  </a:lnTo>
                  <a:lnTo>
                    <a:pt x="45" y="1823"/>
                  </a:lnTo>
                  <a:lnTo>
                    <a:pt x="15" y="2047"/>
                  </a:lnTo>
                  <a:lnTo>
                    <a:pt x="0" y="2286"/>
                  </a:lnTo>
                  <a:lnTo>
                    <a:pt x="0" y="3452"/>
                  </a:lnTo>
                  <a:lnTo>
                    <a:pt x="15" y="3691"/>
                  </a:lnTo>
                  <a:lnTo>
                    <a:pt x="45" y="3915"/>
                  </a:lnTo>
                  <a:lnTo>
                    <a:pt x="105" y="4124"/>
                  </a:lnTo>
                  <a:lnTo>
                    <a:pt x="180" y="4333"/>
                  </a:lnTo>
                  <a:lnTo>
                    <a:pt x="284" y="4542"/>
                  </a:lnTo>
                  <a:lnTo>
                    <a:pt x="389" y="4722"/>
                  </a:lnTo>
                  <a:lnTo>
                    <a:pt x="523" y="4901"/>
                  </a:lnTo>
                  <a:lnTo>
                    <a:pt x="673" y="5065"/>
                  </a:lnTo>
                  <a:lnTo>
                    <a:pt x="837" y="5215"/>
                  </a:lnTo>
                  <a:lnTo>
                    <a:pt x="1001" y="5334"/>
                  </a:lnTo>
                  <a:lnTo>
                    <a:pt x="1196" y="5454"/>
                  </a:lnTo>
                  <a:lnTo>
                    <a:pt x="1390" y="5543"/>
                  </a:lnTo>
                  <a:lnTo>
                    <a:pt x="1599" y="5618"/>
                  </a:lnTo>
                  <a:lnTo>
                    <a:pt x="1823" y="5678"/>
                  </a:lnTo>
                  <a:lnTo>
                    <a:pt x="2047" y="5723"/>
                  </a:lnTo>
                  <a:lnTo>
                    <a:pt x="2510" y="5723"/>
                  </a:lnTo>
                  <a:lnTo>
                    <a:pt x="2734" y="5678"/>
                  </a:lnTo>
                  <a:lnTo>
                    <a:pt x="2958" y="5618"/>
                  </a:lnTo>
                  <a:lnTo>
                    <a:pt x="3168" y="5543"/>
                  </a:lnTo>
                  <a:lnTo>
                    <a:pt x="3362" y="5454"/>
                  </a:lnTo>
                  <a:lnTo>
                    <a:pt x="3541" y="5334"/>
                  </a:lnTo>
                  <a:lnTo>
                    <a:pt x="3720" y="5215"/>
                  </a:lnTo>
                  <a:lnTo>
                    <a:pt x="3885" y="5065"/>
                  </a:lnTo>
                  <a:lnTo>
                    <a:pt x="4034" y="4901"/>
                  </a:lnTo>
                  <a:lnTo>
                    <a:pt x="4169" y="4722"/>
                  </a:lnTo>
                  <a:lnTo>
                    <a:pt x="4273" y="4542"/>
                  </a:lnTo>
                  <a:lnTo>
                    <a:pt x="4378" y="4333"/>
                  </a:lnTo>
                  <a:lnTo>
                    <a:pt x="4452" y="4124"/>
                  </a:lnTo>
                  <a:lnTo>
                    <a:pt x="4512" y="3915"/>
                  </a:lnTo>
                  <a:lnTo>
                    <a:pt x="4542" y="3691"/>
                  </a:lnTo>
                  <a:lnTo>
                    <a:pt x="4557" y="3452"/>
                  </a:lnTo>
                  <a:lnTo>
                    <a:pt x="4557" y="2286"/>
                  </a:lnTo>
                  <a:lnTo>
                    <a:pt x="4542" y="2047"/>
                  </a:lnTo>
                  <a:lnTo>
                    <a:pt x="4512" y="1823"/>
                  </a:lnTo>
                  <a:lnTo>
                    <a:pt x="4452" y="1614"/>
                  </a:lnTo>
                  <a:lnTo>
                    <a:pt x="4378" y="1405"/>
                  </a:lnTo>
                  <a:lnTo>
                    <a:pt x="4273" y="1196"/>
                  </a:lnTo>
                  <a:lnTo>
                    <a:pt x="4169" y="1017"/>
                  </a:lnTo>
                  <a:lnTo>
                    <a:pt x="4034" y="837"/>
                  </a:lnTo>
                  <a:lnTo>
                    <a:pt x="3885" y="673"/>
                  </a:lnTo>
                  <a:lnTo>
                    <a:pt x="3720" y="524"/>
                  </a:lnTo>
                  <a:lnTo>
                    <a:pt x="3541" y="404"/>
                  </a:lnTo>
                  <a:lnTo>
                    <a:pt x="3362" y="285"/>
                  </a:lnTo>
                  <a:lnTo>
                    <a:pt x="3168" y="180"/>
                  </a:lnTo>
                  <a:lnTo>
                    <a:pt x="2958" y="105"/>
                  </a:lnTo>
                  <a:lnTo>
                    <a:pt x="2734" y="60"/>
                  </a:lnTo>
                  <a:lnTo>
                    <a:pt x="2510" y="16"/>
                  </a:lnTo>
                  <a:lnTo>
                    <a:pt x="22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3"/>
            <p:cNvSpPr/>
            <p:nvPr/>
          </p:nvSpPr>
          <p:spPr>
            <a:xfrm>
              <a:off x="3936073" y="2198539"/>
              <a:ext cx="93994" cy="126405"/>
            </a:xfrm>
            <a:custGeom>
              <a:avLst/>
              <a:gdLst/>
              <a:ahLst/>
              <a:cxnLst/>
              <a:rect l="l" t="t" r="r" b="b"/>
              <a:pathLst>
                <a:path w="3422" h="4602" extrusionOk="0">
                  <a:moveTo>
                    <a:pt x="1703" y="0"/>
                  </a:moveTo>
                  <a:lnTo>
                    <a:pt x="1539" y="15"/>
                  </a:lnTo>
                  <a:lnTo>
                    <a:pt x="1360" y="30"/>
                  </a:lnTo>
                  <a:lnTo>
                    <a:pt x="1195" y="75"/>
                  </a:lnTo>
                  <a:lnTo>
                    <a:pt x="1046" y="135"/>
                  </a:lnTo>
                  <a:lnTo>
                    <a:pt x="896" y="210"/>
                  </a:lnTo>
                  <a:lnTo>
                    <a:pt x="747" y="299"/>
                  </a:lnTo>
                  <a:lnTo>
                    <a:pt x="613" y="389"/>
                  </a:lnTo>
                  <a:lnTo>
                    <a:pt x="493" y="508"/>
                  </a:lnTo>
                  <a:lnTo>
                    <a:pt x="388" y="628"/>
                  </a:lnTo>
                  <a:lnTo>
                    <a:pt x="284" y="762"/>
                  </a:lnTo>
                  <a:lnTo>
                    <a:pt x="194" y="897"/>
                  </a:lnTo>
                  <a:lnTo>
                    <a:pt x="135" y="1046"/>
                  </a:lnTo>
                  <a:lnTo>
                    <a:pt x="75" y="1210"/>
                  </a:lnTo>
                  <a:lnTo>
                    <a:pt x="30" y="1375"/>
                  </a:lnTo>
                  <a:lnTo>
                    <a:pt x="0" y="1539"/>
                  </a:lnTo>
                  <a:lnTo>
                    <a:pt x="0" y="1718"/>
                  </a:lnTo>
                  <a:lnTo>
                    <a:pt x="0" y="2884"/>
                  </a:lnTo>
                  <a:lnTo>
                    <a:pt x="0" y="3063"/>
                  </a:lnTo>
                  <a:lnTo>
                    <a:pt x="30" y="3227"/>
                  </a:lnTo>
                  <a:lnTo>
                    <a:pt x="75" y="3392"/>
                  </a:lnTo>
                  <a:lnTo>
                    <a:pt x="135" y="3556"/>
                  </a:lnTo>
                  <a:lnTo>
                    <a:pt x="194" y="3705"/>
                  </a:lnTo>
                  <a:lnTo>
                    <a:pt x="284" y="3840"/>
                  </a:lnTo>
                  <a:lnTo>
                    <a:pt x="388" y="3974"/>
                  </a:lnTo>
                  <a:lnTo>
                    <a:pt x="493" y="4094"/>
                  </a:lnTo>
                  <a:lnTo>
                    <a:pt x="613" y="4213"/>
                  </a:lnTo>
                  <a:lnTo>
                    <a:pt x="747" y="4303"/>
                  </a:lnTo>
                  <a:lnTo>
                    <a:pt x="896" y="4393"/>
                  </a:lnTo>
                  <a:lnTo>
                    <a:pt x="1046" y="4467"/>
                  </a:lnTo>
                  <a:lnTo>
                    <a:pt x="1195" y="4527"/>
                  </a:lnTo>
                  <a:lnTo>
                    <a:pt x="1360" y="4572"/>
                  </a:lnTo>
                  <a:lnTo>
                    <a:pt x="1539" y="4587"/>
                  </a:lnTo>
                  <a:lnTo>
                    <a:pt x="1703" y="4602"/>
                  </a:lnTo>
                  <a:lnTo>
                    <a:pt x="1882" y="4587"/>
                  </a:lnTo>
                  <a:lnTo>
                    <a:pt x="2047" y="4572"/>
                  </a:lnTo>
                  <a:lnTo>
                    <a:pt x="2211" y="4527"/>
                  </a:lnTo>
                  <a:lnTo>
                    <a:pt x="2375" y="4467"/>
                  </a:lnTo>
                  <a:lnTo>
                    <a:pt x="2525" y="4393"/>
                  </a:lnTo>
                  <a:lnTo>
                    <a:pt x="2674" y="4303"/>
                  </a:lnTo>
                  <a:lnTo>
                    <a:pt x="2794" y="4213"/>
                  </a:lnTo>
                  <a:lnTo>
                    <a:pt x="2928" y="4094"/>
                  </a:lnTo>
                  <a:lnTo>
                    <a:pt x="3033" y="3974"/>
                  </a:lnTo>
                  <a:lnTo>
                    <a:pt x="3137" y="3840"/>
                  </a:lnTo>
                  <a:lnTo>
                    <a:pt x="3212" y="3705"/>
                  </a:lnTo>
                  <a:lnTo>
                    <a:pt x="3287" y="3556"/>
                  </a:lnTo>
                  <a:lnTo>
                    <a:pt x="3347" y="3392"/>
                  </a:lnTo>
                  <a:lnTo>
                    <a:pt x="3391" y="3227"/>
                  </a:lnTo>
                  <a:lnTo>
                    <a:pt x="3421" y="3063"/>
                  </a:lnTo>
                  <a:lnTo>
                    <a:pt x="3421" y="2884"/>
                  </a:lnTo>
                  <a:lnTo>
                    <a:pt x="3421" y="1718"/>
                  </a:lnTo>
                  <a:lnTo>
                    <a:pt x="3421" y="1539"/>
                  </a:lnTo>
                  <a:lnTo>
                    <a:pt x="3391" y="1375"/>
                  </a:lnTo>
                  <a:lnTo>
                    <a:pt x="3347" y="1210"/>
                  </a:lnTo>
                  <a:lnTo>
                    <a:pt x="3287" y="1046"/>
                  </a:lnTo>
                  <a:lnTo>
                    <a:pt x="3212" y="897"/>
                  </a:lnTo>
                  <a:lnTo>
                    <a:pt x="3137" y="762"/>
                  </a:lnTo>
                  <a:lnTo>
                    <a:pt x="3033" y="628"/>
                  </a:lnTo>
                  <a:lnTo>
                    <a:pt x="2928" y="508"/>
                  </a:lnTo>
                  <a:lnTo>
                    <a:pt x="2794" y="389"/>
                  </a:lnTo>
                  <a:lnTo>
                    <a:pt x="2674" y="299"/>
                  </a:lnTo>
                  <a:lnTo>
                    <a:pt x="2525" y="210"/>
                  </a:lnTo>
                  <a:lnTo>
                    <a:pt x="2375" y="135"/>
                  </a:lnTo>
                  <a:lnTo>
                    <a:pt x="2211" y="75"/>
                  </a:lnTo>
                  <a:lnTo>
                    <a:pt x="2047" y="30"/>
                  </a:lnTo>
                  <a:lnTo>
                    <a:pt x="1882" y="15"/>
                  </a:lnTo>
                  <a:lnTo>
                    <a:pt x="170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3"/>
            <p:cNvSpPr/>
            <p:nvPr/>
          </p:nvSpPr>
          <p:spPr>
            <a:xfrm>
              <a:off x="3951235" y="2213728"/>
              <a:ext cx="63642" cy="95642"/>
            </a:xfrm>
            <a:custGeom>
              <a:avLst/>
              <a:gdLst/>
              <a:ahLst/>
              <a:cxnLst/>
              <a:rect l="l" t="t" r="r" b="b"/>
              <a:pathLst>
                <a:path w="2317" h="3482" extrusionOk="0">
                  <a:moveTo>
                    <a:pt x="1151" y="0"/>
                  </a:moveTo>
                  <a:lnTo>
                    <a:pt x="1032" y="15"/>
                  </a:lnTo>
                  <a:lnTo>
                    <a:pt x="927" y="30"/>
                  </a:lnTo>
                  <a:lnTo>
                    <a:pt x="808" y="60"/>
                  </a:lnTo>
                  <a:lnTo>
                    <a:pt x="703" y="90"/>
                  </a:lnTo>
                  <a:lnTo>
                    <a:pt x="613" y="150"/>
                  </a:lnTo>
                  <a:lnTo>
                    <a:pt x="509" y="209"/>
                  </a:lnTo>
                  <a:lnTo>
                    <a:pt x="419" y="269"/>
                  </a:lnTo>
                  <a:lnTo>
                    <a:pt x="344" y="344"/>
                  </a:lnTo>
                  <a:lnTo>
                    <a:pt x="270" y="433"/>
                  </a:lnTo>
                  <a:lnTo>
                    <a:pt x="195" y="523"/>
                  </a:lnTo>
                  <a:lnTo>
                    <a:pt x="135" y="613"/>
                  </a:lnTo>
                  <a:lnTo>
                    <a:pt x="90" y="717"/>
                  </a:lnTo>
                  <a:lnTo>
                    <a:pt x="46" y="822"/>
                  </a:lnTo>
                  <a:lnTo>
                    <a:pt x="31" y="926"/>
                  </a:lnTo>
                  <a:lnTo>
                    <a:pt x="1" y="1046"/>
                  </a:lnTo>
                  <a:lnTo>
                    <a:pt x="1" y="1165"/>
                  </a:lnTo>
                  <a:lnTo>
                    <a:pt x="1" y="2331"/>
                  </a:lnTo>
                  <a:lnTo>
                    <a:pt x="16" y="2480"/>
                  </a:lnTo>
                  <a:lnTo>
                    <a:pt x="46" y="2629"/>
                  </a:lnTo>
                  <a:lnTo>
                    <a:pt x="90" y="2779"/>
                  </a:lnTo>
                  <a:lnTo>
                    <a:pt x="150" y="2898"/>
                  </a:lnTo>
                  <a:lnTo>
                    <a:pt x="240" y="3033"/>
                  </a:lnTo>
                  <a:lnTo>
                    <a:pt x="329" y="3137"/>
                  </a:lnTo>
                  <a:lnTo>
                    <a:pt x="449" y="3242"/>
                  </a:lnTo>
                  <a:lnTo>
                    <a:pt x="569" y="3332"/>
                  </a:lnTo>
                  <a:lnTo>
                    <a:pt x="703" y="3391"/>
                  </a:lnTo>
                  <a:lnTo>
                    <a:pt x="852" y="3451"/>
                  </a:lnTo>
                  <a:lnTo>
                    <a:pt x="1002" y="3481"/>
                  </a:lnTo>
                  <a:lnTo>
                    <a:pt x="1271" y="3481"/>
                  </a:lnTo>
                  <a:lnTo>
                    <a:pt x="1390" y="3466"/>
                  </a:lnTo>
                  <a:lnTo>
                    <a:pt x="1495" y="3436"/>
                  </a:lnTo>
                  <a:lnTo>
                    <a:pt x="1599" y="3391"/>
                  </a:lnTo>
                  <a:lnTo>
                    <a:pt x="1704" y="3347"/>
                  </a:lnTo>
                  <a:lnTo>
                    <a:pt x="1809" y="3287"/>
                  </a:lnTo>
                  <a:lnTo>
                    <a:pt x="1898" y="3227"/>
                  </a:lnTo>
                  <a:lnTo>
                    <a:pt x="1973" y="3152"/>
                  </a:lnTo>
                  <a:lnTo>
                    <a:pt x="2048" y="3063"/>
                  </a:lnTo>
                  <a:lnTo>
                    <a:pt x="2107" y="2973"/>
                  </a:lnTo>
                  <a:lnTo>
                    <a:pt x="2167" y="2883"/>
                  </a:lnTo>
                  <a:lnTo>
                    <a:pt x="2227" y="2779"/>
                  </a:lnTo>
                  <a:lnTo>
                    <a:pt x="2257" y="2674"/>
                  </a:lnTo>
                  <a:lnTo>
                    <a:pt x="2287" y="2570"/>
                  </a:lnTo>
                  <a:lnTo>
                    <a:pt x="2302" y="2450"/>
                  </a:lnTo>
                  <a:lnTo>
                    <a:pt x="2316" y="2331"/>
                  </a:lnTo>
                  <a:lnTo>
                    <a:pt x="2316" y="1165"/>
                  </a:lnTo>
                  <a:lnTo>
                    <a:pt x="2302" y="986"/>
                  </a:lnTo>
                  <a:lnTo>
                    <a:pt x="2257" y="822"/>
                  </a:lnTo>
                  <a:lnTo>
                    <a:pt x="2212" y="672"/>
                  </a:lnTo>
                  <a:lnTo>
                    <a:pt x="2122" y="538"/>
                  </a:lnTo>
                  <a:lnTo>
                    <a:pt x="2048" y="433"/>
                  </a:lnTo>
                  <a:lnTo>
                    <a:pt x="1973" y="344"/>
                  </a:lnTo>
                  <a:lnTo>
                    <a:pt x="1898" y="269"/>
                  </a:lnTo>
                  <a:lnTo>
                    <a:pt x="1809" y="209"/>
                  </a:lnTo>
                  <a:lnTo>
                    <a:pt x="1704" y="150"/>
                  </a:lnTo>
                  <a:lnTo>
                    <a:pt x="1599" y="90"/>
                  </a:lnTo>
                  <a:lnTo>
                    <a:pt x="1495" y="60"/>
                  </a:lnTo>
                  <a:lnTo>
                    <a:pt x="1390" y="30"/>
                  </a:lnTo>
                  <a:lnTo>
                    <a:pt x="1271" y="15"/>
                  </a:lnTo>
                  <a:lnTo>
                    <a:pt x="1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3"/>
            <p:cNvSpPr/>
            <p:nvPr/>
          </p:nvSpPr>
          <p:spPr>
            <a:xfrm>
              <a:off x="3955355" y="2228478"/>
              <a:ext cx="59522" cy="80892"/>
            </a:xfrm>
            <a:custGeom>
              <a:avLst/>
              <a:gdLst/>
              <a:ahLst/>
              <a:cxnLst/>
              <a:rect l="l" t="t" r="r" b="b"/>
              <a:pathLst>
                <a:path w="2167" h="2945" extrusionOk="0">
                  <a:moveTo>
                    <a:pt x="1972" y="1"/>
                  </a:moveTo>
                  <a:lnTo>
                    <a:pt x="0" y="2361"/>
                  </a:lnTo>
                  <a:lnTo>
                    <a:pt x="90" y="2496"/>
                  </a:lnTo>
                  <a:lnTo>
                    <a:pt x="179" y="2600"/>
                  </a:lnTo>
                  <a:lnTo>
                    <a:pt x="299" y="2705"/>
                  </a:lnTo>
                  <a:lnTo>
                    <a:pt x="419" y="2795"/>
                  </a:lnTo>
                  <a:lnTo>
                    <a:pt x="553" y="2854"/>
                  </a:lnTo>
                  <a:lnTo>
                    <a:pt x="702" y="2914"/>
                  </a:lnTo>
                  <a:lnTo>
                    <a:pt x="852" y="2944"/>
                  </a:lnTo>
                  <a:lnTo>
                    <a:pt x="1121" y="2944"/>
                  </a:lnTo>
                  <a:lnTo>
                    <a:pt x="1240" y="2929"/>
                  </a:lnTo>
                  <a:lnTo>
                    <a:pt x="1345" y="2899"/>
                  </a:lnTo>
                  <a:lnTo>
                    <a:pt x="1449" y="2854"/>
                  </a:lnTo>
                  <a:lnTo>
                    <a:pt x="1554" y="2810"/>
                  </a:lnTo>
                  <a:lnTo>
                    <a:pt x="1659" y="2750"/>
                  </a:lnTo>
                  <a:lnTo>
                    <a:pt x="1748" y="2690"/>
                  </a:lnTo>
                  <a:lnTo>
                    <a:pt x="1823" y="2615"/>
                  </a:lnTo>
                  <a:lnTo>
                    <a:pt x="1898" y="2526"/>
                  </a:lnTo>
                  <a:lnTo>
                    <a:pt x="1957" y="2436"/>
                  </a:lnTo>
                  <a:lnTo>
                    <a:pt x="2017" y="2346"/>
                  </a:lnTo>
                  <a:lnTo>
                    <a:pt x="2077" y="2242"/>
                  </a:lnTo>
                  <a:lnTo>
                    <a:pt x="2107" y="2137"/>
                  </a:lnTo>
                  <a:lnTo>
                    <a:pt x="2137" y="2033"/>
                  </a:lnTo>
                  <a:lnTo>
                    <a:pt x="2152" y="1913"/>
                  </a:lnTo>
                  <a:lnTo>
                    <a:pt x="2166" y="1794"/>
                  </a:lnTo>
                  <a:lnTo>
                    <a:pt x="2166" y="628"/>
                  </a:lnTo>
                  <a:lnTo>
                    <a:pt x="2152" y="449"/>
                  </a:lnTo>
                  <a:lnTo>
                    <a:pt x="2107" y="285"/>
                  </a:lnTo>
                  <a:lnTo>
                    <a:pt x="2062" y="135"/>
                  </a:lnTo>
                  <a:lnTo>
                    <a:pt x="1972" y="1"/>
                  </a:lnTo>
                  <a:close/>
                </a:path>
              </a:pathLst>
            </a:custGeom>
            <a:solidFill>
              <a:srgbClr val="DE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3"/>
            <p:cNvSpPr/>
            <p:nvPr/>
          </p:nvSpPr>
          <p:spPr>
            <a:xfrm>
              <a:off x="4275836" y="2182938"/>
              <a:ext cx="124757" cy="157197"/>
            </a:xfrm>
            <a:custGeom>
              <a:avLst/>
              <a:gdLst/>
              <a:ahLst/>
              <a:cxnLst/>
              <a:rect l="l" t="t" r="r" b="b"/>
              <a:pathLst>
                <a:path w="4542" h="5723" extrusionOk="0">
                  <a:moveTo>
                    <a:pt x="2271" y="1"/>
                  </a:moveTo>
                  <a:lnTo>
                    <a:pt x="2032" y="16"/>
                  </a:lnTo>
                  <a:lnTo>
                    <a:pt x="1808" y="60"/>
                  </a:lnTo>
                  <a:lnTo>
                    <a:pt x="1599" y="105"/>
                  </a:lnTo>
                  <a:lnTo>
                    <a:pt x="1389" y="180"/>
                  </a:lnTo>
                  <a:lnTo>
                    <a:pt x="1180" y="285"/>
                  </a:lnTo>
                  <a:lnTo>
                    <a:pt x="1001" y="404"/>
                  </a:lnTo>
                  <a:lnTo>
                    <a:pt x="822" y="524"/>
                  </a:lnTo>
                  <a:lnTo>
                    <a:pt x="657" y="673"/>
                  </a:lnTo>
                  <a:lnTo>
                    <a:pt x="508" y="837"/>
                  </a:lnTo>
                  <a:lnTo>
                    <a:pt x="388" y="1017"/>
                  </a:lnTo>
                  <a:lnTo>
                    <a:pt x="269" y="1196"/>
                  </a:lnTo>
                  <a:lnTo>
                    <a:pt x="164" y="1405"/>
                  </a:lnTo>
                  <a:lnTo>
                    <a:pt x="90" y="1614"/>
                  </a:lnTo>
                  <a:lnTo>
                    <a:pt x="45" y="1823"/>
                  </a:lnTo>
                  <a:lnTo>
                    <a:pt x="0" y="2047"/>
                  </a:lnTo>
                  <a:lnTo>
                    <a:pt x="0" y="2286"/>
                  </a:lnTo>
                  <a:lnTo>
                    <a:pt x="0" y="3452"/>
                  </a:lnTo>
                  <a:lnTo>
                    <a:pt x="0" y="3691"/>
                  </a:lnTo>
                  <a:lnTo>
                    <a:pt x="45" y="3915"/>
                  </a:lnTo>
                  <a:lnTo>
                    <a:pt x="90" y="4124"/>
                  </a:lnTo>
                  <a:lnTo>
                    <a:pt x="164" y="4333"/>
                  </a:lnTo>
                  <a:lnTo>
                    <a:pt x="269" y="4542"/>
                  </a:lnTo>
                  <a:lnTo>
                    <a:pt x="388" y="4722"/>
                  </a:lnTo>
                  <a:lnTo>
                    <a:pt x="508" y="4901"/>
                  </a:lnTo>
                  <a:lnTo>
                    <a:pt x="657" y="5065"/>
                  </a:lnTo>
                  <a:lnTo>
                    <a:pt x="822" y="5215"/>
                  </a:lnTo>
                  <a:lnTo>
                    <a:pt x="1001" y="5334"/>
                  </a:lnTo>
                  <a:lnTo>
                    <a:pt x="1180" y="5454"/>
                  </a:lnTo>
                  <a:lnTo>
                    <a:pt x="1389" y="5543"/>
                  </a:lnTo>
                  <a:lnTo>
                    <a:pt x="1599" y="5618"/>
                  </a:lnTo>
                  <a:lnTo>
                    <a:pt x="1808" y="5678"/>
                  </a:lnTo>
                  <a:lnTo>
                    <a:pt x="2032" y="5723"/>
                  </a:lnTo>
                  <a:lnTo>
                    <a:pt x="2495" y="5723"/>
                  </a:lnTo>
                  <a:lnTo>
                    <a:pt x="2719" y="5678"/>
                  </a:lnTo>
                  <a:lnTo>
                    <a:pt x="2943" y="5618"/>
                  </a:lnTo>
                  <a:lnTo>
                    <a:pt x="3152" y="5543"/>
                  </a:lnTo>
                  <a:lnTo>
                    <a:pt x="3347" y="5454"/>
                  </a:lnTo>
                  <a:lnTo>
                    <a:pt x="3541" y="5334"/>
                  </a:lnTo>
                  <a:lnTo>
                    <a:pt x="3720" y="5215"/>
                  </a:lnTo>
                  <a:lnTo>
                    <a:pt x="3869" y="5065"/>
                  </a:lnTo>
                  <a:lnTo>
                    <a:pt x="4019" y="4901"/>
                  </a:lnTo>
                  <a:lnTo>
                    <a:pt x="4153" y="4722"/>
                  </a:lnTo>
                  <a:lnTo>
                    <a:pt x="4273" y="4542"/>
                  </a:lnTo>
                  <a:lnTo>
                    <a:pt x="4362" y="4333"/>
                  </a:lnTo>
                  <a:lnTo>
                    <a:pt x="4437" y="4124"/>
                  </a:lnTo>
                  <a:lnTo>
                    <a:pt x="4497" y="3915"/>
                  </a:lnTo>
                  <a:lnTo>
                    <a:pt x="4527" y="3691"/>
                  </a:lnTo>
                  <a:lnTo>
                    <a:pt x="4542" y="3452"/>
                  </a:lnTo>
                  <a:lnTo>
                    <a:pt x="4542" y="2286"/>
                  </a:lnTo>
                  <a:lnTo>
                    <a:pt x="4527" y="2047"/>
                  </a:lnTo>
                  <a:lnTo>
                    <a:pt x="4497" y="1823"/>
                  </a:lnTo>
                  <a:lnTo>
                    <a:pt x="4437" y="1614"/>
                  </a:lnTo>
                  <a:lnTo>
                    <a:pt x="4362" y="1405"/>
                  </a:lnTo>
                  <a:lnTo>
                    <a:pt x="4273" y="1196"/>
                  </a:lnTo>
                  <a:lnTo>
                    <a:pt x="4153" y="1017"/>
                  </a:lnTo>
                  <a:lnTo>
                    <a:pt x="4019" y="837"/>
                  </a:lnTo>
                  <a:lnTo>
                    <a:pt x="3869" y="673"/>
                  </a:lnTo>
                  <a:lnTo>
                    <a:pt x="3720" y="524"/>
                  </a:lnTo>
                  <a:lnTo>
                    <a:pt x="3541" y="404"/>
                  </a:lnTo>
                  <a:lnTo>
                    <a:pt x="3347" y="285"/>
                  </a:lnTo>
                  <a:lnTo>
                    <a:pt x="3152" y="180"/>
                  </a:lnTo>
                  <a:lnTo>
                    <a:pt x="2943" y="105"/>
                  </a:lnTo>
                  <a:lnTo>
                    <a:pt x="2719" y="60"/>
                  </a:lnTo>
                  <a:lnTo>
                    <a:pt x="2495" y="16"/>
                  </a:lnTo>
                  <a:lnTo>
                    <a:pt x="22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3"/>
            <p:cNvSpPr/>
            <p:nvPr/>
          </p:nvSpPr>
          <p:spPr>
            <a:xfrm>
              <a:off x="4290997" y="2198539"/>
              <a:ext cx="94406" cy="126405"/>
            </a:xfrm>
            <a:custGeom>
              <a:avLst/>
              <a:gdLst/>
              <a:ahLst/>
              <a:cxnLst/>
              <a:rect l="l" t="t" r="r" b="b"/>
              <a:pathLst>
                <a:path w="3437" h="4602" extrusionOk="0">
                  <a:moveTo>
                    <a:pt x="1719" y="0"/>
                  </a:moveTo>
                  <a:lnTo>
                    <a:pt x="1540" y="15"/>
                  </a:lnTo>
                  <a:lnTo>
                    <a:pt x="1375" y="30"/>
                  </a:lnTo>
                  <a:lnTo>
                    <a:pt x="1211" y="75"/>
                  </a:lnTo>
                  <a:lnTo>
                    <a:pt x="1047" y="135"/>
                  </a:lnTo>
                  <a:lnTo>
                    <a:pt x="897" y="210"/>
                  </a:lnTo>
                  <a:lnTo>
                    <a:pt x="763" y="299"/>
                  </a:lnTo>
                  <a:lnTo>
                    <a:pt x="628" y="389"/>
                  </a:lnTo>
                  <a:lnTo>
                    <a:pt x="509" y="508"/>
                  </a:lnTo>
                  <a:lnTo>
                    <a:pt x="389" y="628"/>
                  </a:lnTo>
                  <a:lnTo>
                    <a:pt x="300" y="762"/>
                  </a:lnTo>
                  <a:lnTo>
                    <a:pt x="210" y="897"/>
                  </a:lnTo>
                  <a:lnTo>
                    <a:pt x="135" y="1046"/>
                  </a:lnTo>
                  <a:lnTo>
                    <a:pt x="76" y="1210"/>
                  </a:lnTo>
                  <a:lnTo>
                    <a:pt x="31" y="1375"/>
                  </a:lnTo>
                  <a:lnTo>
                    <a:pt x="16" y="1539"/>
                  </a:lnTo>
                  <a:lnTo>
                    <a:pt x="1" y="1718"/>
                  </a:lnTo>
                  <a:lnTo>
                    <a:pt x="1" y="2884"/>
                  </a:lnTo>
                  <a:lnTo>
                    <a:pt x="16" y="3063"/>
                  </a:lnTo>
                  <a:lnTo>
                    <a:pt x="31" y="3227"/>
                  </a:lnTo>
                  <a:lnTo>
                    <a:pt x="76" y="3392"/>
                  </a:lnTo>
                  <a:lnTo>
                    <a:pt x="135" y="3556"/>
                  </a:lnTo>
                  <a:lnTo>
                    <a:pt x="210" y="3705"/>
                  </a:lnTo>
                  <a:lnTo>
                    <a:pt x="300" y="3840"/>
                  </a:lnTo>
                  <a:lnTo>
                    <a:pt x="389" y="3974"/>
                  </a:lnTo>
                  <a:lnTo>
                    <a:pt x="509" y="4094"/>
                  </a:lnTo>
                  <a:lnTo>
                    <a:pt x="628" y="4213"/>
                  </a:lnTo>
                  <a:lnTo>
                    <a:pt x="763" y="4303"/>
                  </a:lnTo>
                  <a:lnTo>
                    <a:pt x="897" y="4393"/>
                  </a:lnTo>
                  <a:lnTo>
                    <a:pt x="1047" y="4467"/>
                  </a:lnTo>
                  <a:lnTo>
                    <a:pt x="1211" y="4527"/>
                  </a:lnTo>
                  <a:lnTo>
                    <a:pt x="1375" y="4572"/>
                  </a:lnTo>
                  <a:lnTo>
                    <a:pt x="1540" y="4587"/>
                  </a:lnTo>
                  <a:lnTo>
                    <a:pt x="1719" y="4602"/>
                  </a:lnTo>
                  <a:lnTo>
                    <a:pt x="1883" y="4587"/>
                  </a:lnTo>
                  <a:lnTo>
                    <a:pt x="2062" y="4572"/>
                  </a:lnTo>
                  <a:lnTo>
                    <a:pt x="2227" y="4527"/>
                  </a:lnTo>
                  <a:lnTo>
                    <a:pt x="2376" y="4467"/>
                  </a:lnTo>
                  <a:lnTo>
                    <a:pt x="2526" y="4393"/>
                  </a:lnTo>
                  <a:lnTo>
                    <a:pt x="2675" y="4303"/>
                  </a:lnTo>
                  <a:lnTo>
                    <a:pt x="2809" y="4213"/>
                  </a:lnTo>
                  <a:lnTo>
                    <a:pt x="2929" y="4094"/>
                  </a:lnTo>
                  <a:lnTo>
                    <a:pt x="3034" y="3974"/>
                  </a:lnTo>
                  <a:lnTo>
                    <a:pt x="3138" y="3840"/>
                  </a:lnTo>
                  <a:lnTo>
                    <a:pt x="3228" y="3705"/>
                  </a:lnTo>
                  <a:lnTo>
                    <a:pt x="3302" y="3556"/>
                  </a:lnTo>
                  <a:lnTo>
                    <a:pt x="3347" y="3392"/>
                  </a:lnTo>
                  <a:lnTo>
                    <a:pt x="3392" y="3227"/>
                  </a:lnTo>
                  <a:lnTo>
                    <a:pt x="3422" y="3063"/>
                  </a:lnTo>
                  <a:lnTo>
                    <a:pt x="3437" y="2884"/>
                  </a:lnTo>
                  <a:lnTo>
                    <a:pt x="3437" y="1718"/>
                  </a:lnTo>
                  <a:lnTo>
                    <a:pt x="3422" y="1539"/>
                  </a:lnTo>
                  <a:lnTo>
                    <a:pt x="3392" y="1375"/>
                  </a:lnTo>
                  <a:lnTo>
                    <a:pt x="3347" y="1210"/>
                  </a:lnTo>
                  <a:lnTo>
                    <a:pt x="3302" y="1046"/>
                  </a:lnTo>
                  <a:lnTo>
                    <a:pt x="3228" y="897"/>
                  </a:lnTo>
                  <a:lnTo>
                    <a:pt x="3138" y="762"/>
                  </a:lnTo>
                  <a:lnTo>
                    <a:pt x="3034" y="628"/>
                  </a:lnTo>
                  <a:lnTo>
                    <a:pt x="2929" y="508"/>
                  </a:lnTo>
                  <a:lnTo>
                    <a:pt x="2809" y="389"/>
                  </a:lnTo>
                  <a:lnTo>
                    <a:pt x="2675" y="299"/>
                  </a:lnTo>
                  <a:lnTo>
                    <a:pt x="2526" y="210"/>
                  </a:lnTo>
                  <a:lnTo>
                    <a:pt x="2376" y="135"/>
                  </a:lnTo>
                  <a:lnTo>
                    <a:pt x="2227" y="75"/>
                  </a:lnTo>
                  <a:lnTo>
                    <a:pt x="2062" y="30"/>
                  </a:lnTo>
                  <a:lnTo>
                    <a:pt x="1883" y="15"/>
                  </a:lnTo>
                  <a:lnTo>
                    <a:pt x="171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3"/>
            <p:cNvSpPr/>
            <p:nvPr/>
          </p:nvSpPr>
          <p:spPr>
            <a:xfrm>
              <a:off x="4306186" y="2213728"/>
              <a:ext cx="63642" cy="95642"/>
            </a:xfrm>
            <a:custGeom>
              <a:avLst/>
              <a:gdLst/>
              <a:ahLst/>
              <a:cxnLst/>
              <a:rect l="l" t="t" r="r" b="b"/>
              <a:pathLst>
                <a:path w="2317" h="3482" extrusionOk="0">
                  <a:moveTo>
                    <a:pt x="1166" y="0"/>
                  </a:moveTo>
                  <a:lnTo>
                    <a:pt x="1046" y="15"/>
                  </a:lnTo>
                  <a:lnTo>
                    <a:pt x="927" y="30"/>
                  </a:lnTo>
                  <a:lnTo>
                    <a:pt x="822" y="60"/>
                  </a:lnTo>
                  <a:lnTo>
                    <a:pt x="718" y="90"/>
                  </a:lnTo>
                  <a:lnTo>
                    <a:pt x="613" y="150"/>
                  </a:lnTo>
                  <a:lnTo>
                    <a:pt x="523" y="209"/>
                  </a:lnTo>
                  <a:lnTo>
                    <a:pt x="434" y="269"/>
                  </a:lnTo>
                  <a:lnTo>
                    <a:pt x="344" y="344"/>
                  </a:lnTo>
                  <a:lnTo>
                    <a:pt x="270" y="433"/>
                  </a:lnTo>
                  <a:lnTo>
                    <a:pt x="210" y="523"/>
                  </a:lnTo>
                  <a:lnTo>
                    <a:pt x="150" y="613"/>
                  </a:lnTo>
                  <a:lnTo>
                    <a:pt x="90" y="717"/>
                  </a:lnTo>
                  <a:lnTo>
                    <a:pt x="60" y="822"/>
                  </a:lnTo>
                  <a:lnTo>
                    <a:pt x="30" y="926"/>
                  </a:lnTo>
                  <a:lnTo>
                    <a:pt x="16" y="1046"/>
                  </a:lnTo>
                  <a:lnTo>
                    <a:pt x="1" y="1165"/>
                  </a:lnTo>
                  <a:lnTo>
                    <a:pt x="1" y="2331"/>
                  </a:lnTo>
                  <a:lnTo>
                    <a:pt x="16" y="2480"/>
                  </a:lnTo>
                  <a:lnTo>
                    <a:pt x="45" y="2629"/>
                  </a:lnTo>
                  <a:lnTo>
                    <a:pt x="90" y="2779"/>
                  </a:lnTo>
                  <a:lnTo>
                    <a:pt x="165" y="2898"/>
                  </a:lnTo>
                  <a:lnTo>
                    <a:pt x="240" y="3033"/>
                  </a:lnTo>
                  <a:lnTo>
                    <a:pt x="344" y="3137"/>
                  </a:lnTo>
                  <a:lnTo>
                    <a:pt x="449" y="3242"/>
                  </a:lnTo>
                  <a:lnTo>
                    <a:pt x="568" y="3332"/>
                  </a:lnTo>
                  <a:lnTo>
                    <a:pt x="703" y="3391"/>
                  </a:lnTo>
                  <a:lnTo>
                    <a:pt x="852" y="3451"/>
                  </a:lnTo>
                  <a:lnTo>
                    <a:pt x="1002" y="3481"/>
                  </a:lnTo>
                  <a:lnTo>
                    <a:pt x="1285" y="3481"/>
                  </a:lnTo>
                  <a:lnTo>
                    <a:pt x="1390" y="3466"/>
                  </a:lnTo>
                  <a:lnTo>
                    <a:pt x="1509" y="3436"/>
                  </a:lnTo>
                  <a:lnTo>
                    <a:pt x="1614" y="3391"/>
                  </a:lnTo>
                  <a:lnTo>
                    <a:pt x="1719" y="3347"/>
                  </a:lnTo>
                  <a:lnTo>
                    <a:pt x="1808" y="3287"/>
                  </a:lnTo>
                  <a:lnTo>
                    <a:pt x="1898" y="3227"/>
                  </a:lnTo>
                  <a:lnTo>
                    <a:pt x="1973" y="3152"/>
                  </a:lnTo>
                  <a:lnTo>
                    <a:pt x="2047" y="3063"/>
                  </a:lnTo>
                  <a:lnTo>
                    <a:pt x="2122" y="2973"/>
                  </a:lnTo>
                  <a:lnTo>
                    <a:pt x="2182" y="2883"/>
                  </a:lnTo>
                  <a:lnTo>
                    <a:pt x="2227" y="2779"/>
                  </a:lnTo>
                  <a:lnTo>
                    <a:pt x="2271" y="2674"/>
                  </a:lnTo>
                  <a:lnTo>
                    <a:pt x="2301" y="2570"/>
                  </a:lnTo>
                  <a:lnTo>
                    <a:pt x="2316" y="2450"/>
                  </a:lnTo>
                  <a:lnTo>
                    <a:pt x="2316" y="2331"/>
                  </a:lnTo>
                  <a:lnTo>
                    <a:pt x="2316" y="1165"/>
                  </a:lnTo>
                  <a:lnTo>
                    <a:pt x="2301" y="986"/>
                  </a:lnTo>
                  <a:lnTo>
                    <a:pt x="2271" y="822"/>
                  </a:lnTo>
                  <a:lnTo>
                    <a:pt x="2212" y="672"/>
                  </a:lnTo>
                  <a:lnTo>
                    <a:pt x="2137" y="538"/>
                  </a:lnTo>
                  <a:lnTo>
                    <a:pt x="2062" y="433"/>
                  </a:lnTo>
                  <a:lnTo>
                    <a:pt x="1973" y="344"/>
                  </a:lnTo>
                  <a:lnTo>
                    <a:pt x="1898" y="269"/>
                  </a:lnTo>
                  <a:lnTo>
                    <a:pt x="1808" y="209"/>
                  </a:lnTo>
                  <a:lnTo>
                    <a:pt x="1719" y="150"/>
                  </a:lnTo>
                  <a:lnTo>
                    <a:pt x="1614" y="90"/>
                  </a:lnTo>
                  <a:lnTo>
                    <a:pt x="1509" y="60"/>
                  </a:lnTo>
                  <a:lnTo>
                    <a:pt x="1390" y="30"/>
                  </a:lnTo>
                  <a:lnTo>
                    <a:pt x="1285" y="15"/>
                  </a:lnTo>
                  <a:lnTo>
                    <a:pt x="1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3"/>
            <p:cNvSpPr/>
            <p:nvPr/>
          </p:nvSpPr>
          <p:spPr>
            <a:xfrm>
              <a:off x="4310691" y="2228478"/>
              <a:ext cx="59138" cy="80892"/>
            </a:xfrm>
            <a:custGeom>
              <a:avLst/>
              <a:gdLst/>
              <a:ahLst/>
              <a:cxnLst/>
              <a:rect l="l" t="t" r="r" b="b"/>
              <a:pathLst>
                <a:path w="2153" h="2945" extrusionOk="0">
                  <a:moveTo>
                    <a:pt x="1973" y="1"/>
                  </a:moveTo>
                  <a:lnTo>
                    <a:pt x="1" y="2361"/>
                  </a:lnTo>
                  <a:lnTo>
                    <a:pt x="76" y="2496"/>
                  </a:lnTo>
                  <a:lnTo>
                    <a:pt x="180" y="2600"/>
                  </a:lnTo>
                  <a:lnTo>
                    <a:pt x="285" y="2705"/>
                  </a:lnTo>
                  <a:lnTo>
                    <a:pt x="404" y="2795"/>
                  </a:lnTo>
                  <a:lnTo>
                    <a:pt x="539" y="2854"/>
                  </a:lnTo>
                  <a:lnTo>
                    <a:pt x="688" y="2914"/>
                  </a:lnTo>
                  <a:lnTo>
                    <a:pt x="838" y="2944"/>
                  </a:lnTo>
                  <a:lnTo>
                    <a:pt x="1121" y="2944"/>
                  </a:lnTo>
                  <a:lnTo>
                    <a:pt x="1226" y="2929"/>
                  </a:lnTo>
                  <a:lnTo>
                    <a:pt x="1345" y="2899"/>
                  </a:lnTo>
                  <a:lnTo>
                    <a:pt x="1450" y="2854"/>
                  </a:lnTo>
                  <a:lnTo>
                    <a:pt x="1555" y="2810"/>
                  </a:lnTo>
                  <a:lnTo>
                    <a:pt x="1644" y="2750"/>
                  </a:lnTo>
                  <a:lnTo>
                    <a:pt x="1734" y="2690"/>
                  </a:lnTo>
                  <a:lnTo>
                    <a:pt x="1809" y="2615"/>
                  </a:lnTo>
                  <a:lnTo>
                    <a:pt x="1883" y="2526"/>
                  </a:lnTo>
                  <a:lnTo>
                    <a:pt x="1958" y="2436"/>
                  </a:lnTo>
                  <a:lnTo>
                    <a:pt x="2018" y="2346"/>
                  </a:lnTo>
                  <a:lnTo>
                    <a:pt x="2063" y="2242"/>
                  </a:lnTo>
                  <a:lnTo>
                    <a:pt x="2107" y="2137"/>
                  </a:lnTo>
                  <a:lnTo>
                    <a:pt x="2137" y="2033"/>
                  </a:lnTo>
                  <a:lnTo>
                    <a:pt x="2152" y="1913"/>
                  </a:lnTo>
                  <a:lnTo>
                    <a:pt x="2152" y="1794"/>
                  </a:lnTo>
                  <a:lnTo>
                    <a:pt x="2152" y="628"/>
                  </a:lnTo>
                  <a:lnTo>
                    <a:pt x="2137" y="449"/>
                  </a:lnTo>
                  <a:lnTo>
                    <a:pt x="2107" y="285"/>
                  </a:lnTo>
                  <a:lnTo>
                    <a:pt x="2048" y="135"/>
                  </a:lnTo>
                  <a:lnTo>
                    <a:pt x="1973" y="1"/>
                  </a:lnTo>
                  <a:close/>
                </a:path>
              </a:pathLst>
            </a:custGeom>
            <a:solidFill>
              <a:srgbClr val="DE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3"/>
            <p:cNvSpPr/>
            <p:nvPr/>
          </p:nvSpPr>
          <p:spPr>
            <a:xfrm>
              <a:off x="4146578" y="1879707"/>
              <a:ext cx="25462" cy="170326"/>
            </a:xfrm>
            <a:custGeom>
              <a:avLst/>
              <a:gdLst/>
              <a:ahLst/>
              <a:cxnLst/>
              <a:rect l="l" t="t" r="r" b="b"/>
              <a:pathLst>
                <a:path w="927" h="6201" extrusionOk="0">
                  <a:moveTo>
                    <a:pt x="0" y="0"/>
                  </a:moveTo>
                  <a:lnTo>
                    <a:pt x="0" y="6200"/>
                  </a:lnTo>
                  <a:lnTo>
                    <a:pt x="926" y="6200"/>
                  </a:lnTo>
                  <a:lnTo>
                    <a:pt x="92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3"/>
            <p:cNvSpPr/>
            <p:nvPr/>
          </p:nvSpPr>
          <p:spPr>
            <a:xfrm>
              <a:off x="4054647" y="2619547"/>
              <a:ext cx="208890" cy="56638"/>
            </a:xfrm>
            <a:custGeom>
              <a:avLst/>
              <a:gdLst/>
              <a:ahLst/>
              <a:cxnLst/>
              <a:rect l="l" t="t" r="r" b="b"/>
              <a:pathLst>
                <a:path w="7605" h="2062" extrusionOk="0">
                  <a:moveTo>
                    <a:pt x="225" y="0"/>
                  </a:moveTo>
                  <a:lnTo>
                    <a:pt x="180" y="15"/>
                  </a:lnTo>
                  <a:lnTo>
                    <a:pt x="135" y="45"/>
                  </a:lnTo>
                  <a:lnTo>
                    <a:pt x="90" y="75"/>
                  </a:lnTo>
                  <a:lnTo>
                    <a:pt x="60" y="120"/>
                  </a:lnTo>
                  <a:lnTo>
                    <a:pt x="30" y="165"/>
                  </a:lnTo>
                  <a:lnTo>
                    <a:pt x="16" y="224"/>
                  </a:lnTo>
                  <a:lnTo>
                    <a:pt x="1" y="284"/>
                  </a:lnTo>
                  <a:lnTo>
                    <a:pt x="1" y="1778"/>
                  </a:lnTo>
                  <a:lnTo>
                    <a:pt x="16" y="1838"/>
                  </a:lnTo>
                  <a:lnTo>
                    <a:pt x="30" y="1883"/>
                  </a:lnTo>
                  <a:lnTo>
                    <a:pt x="60" y="1928"/>
                  </a:lnTo>
                  <a:lnTo>
                    <a:pt x="90" y="1972"/>
                  </a:lnTo>
                  <a:lnTo>
                    <a:pt x="135" y="2002"/>
                  </a:lnTo>
                  <a:lnTo>
                    <a:pt x="180" y="2032"/>
                  </a:lnTo>
                  <a:lnTo>
                    <a:pt x="225" y="2047"/>
                  </a:lnTo>
                  <a:lnTo>
                    <a:pt x="284" y="2062"/>
                  </a:lnTo>
                  <a:lnTo>
                    <a:pt x="7321" y="2062"/>
                  </a:lnTo>
                  <a:lnTo>
                    <a:pt x="7381" y="2047"/>
                  </a:lnTo>
                  <a:lnTo>
                    <a:pt x="7426" y="2032"/>
                  </a:lnTo>
                  <a:lnTo>
                    <a:pt x="7485" y="2002"/>
                  </a:lnTo>
                  <a:lnTo>
                    <a:pt x="7515" y="1972"/>
                  </a:lnTo>
                  <a:lnTo>
                    <a:pt x="7560" y="1928"/>
                  </a:lnTo>
                  <a:lnTo>
                    <a:pt x="7575" y="1883"/>
                  </a:lnTo>
                  <a:lnTo>
                    <a:pt x="7605" y="1838"/>
                  </a:lnTo>
                  <a:lnTo>
                    <a:pt x="7605" y="1778"/>
                  </a:lnTo>
                  <a:lnTo>
                    <a:pt x="7605" y="284"/>
                  </a:lnTo>
                  <a:lnTo>
                    <a:pt x="7605" y="224"/>
                  </a:lnTo>
                  <a:lnTo>
                    <a:pt x="7575" y="165"/>
                  </a:lnTo>
                  <a:lnTo>
                    <a:pt x="7560" y="120"/>
                  </a:lnTo>
                  <a:lnTo>
                    <a:pt x="7515" y="75"/>
                  </a:lnTo>
                  <a:lnTo>
                    <a:pt x="7485" y="45"/>
                  </a:lnTo>
                  <a:lnTo>
                    <a:pt x="7426" y="15"/>
                  </a:lnTo>
                  <a:lnTo>
                    <a:pt x="738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3"/>
            <p:cNvSpPr/>
            <p:nvPr/>
          </p:nvSpPr>
          <p:spPr>
            <a:xfrm>
              <a:off x="4054647" y="2675359"/>
              <a:ext cx="208890" cy="56226"/>
            </a:xfrm>
            <a:custGeom>
              <a:avLst/>
              <a:gdLst/>
              <a:ahLst/>
              <a:cxnLst/>
              <a:rect l="l" t="t" r="r" b="b"/>
              <a:pathLst>
                <a:path w="7605" h="2047" extrusionOk="0">
                  <a:moveTo>
                    <a:pt x="225" y="0"/>
                  </a:moveTo>
                  <a:lnTo>
                    <a:pt x="180" y="15"/>
                  </a:lnTo>
                  <a:lnTo>
                    <a:pt x="135" y="45"/>
                  </a:lnTo>
                  <a:lnTo>
                    <a:pt x="90" y="75"/>
                  </a:lnTo>
                  <a:lnTo>
                    <a:pt x="60" y="120"/>
                  </a:lnTo>
                  <a:lnTo>
                    <a:pt x="30" y="164"/>
                  </a:lnTo>
                  <a:lnTo>
                    <a:pt x="16" y="224"/>
                  </a:lnTo>
                  <a:lnTo>
                    <a:pt x="1" y="269"/>
                  </a:lnTo>
                  <a:lnTo>
                    <a:pt x="1" y="1778"/>
                  </a:lnTo>
                  <a:lnTo>
                    <a:pt x="16" y="1823"/>
                  </a:lnTo>
                  <a:lnTo>
                    <a:pt x="30" y="1882"/>
                  </a:lnTo>
                  <a:lnTo>
                    <a:pt x="60" y="1927"/>
                  </a:lnTo>
                  <a:lnTo>
                    <a:pt x="90" y="1972"/>
                  </a:lnTo>
                  <a:lnTo>
                    <a:pt x="135" y="2002"/>
                  </a:lnTo>
                  <a:lnTo>
                    <a:pt x="180" y="2032"/>
                  </a:lnTo>
                  <a:lnTo>
                    <a:pt x="225" y="2047"/>
                  </a:lnTo>
                  <a:lnTo>
                    <a:pt x="7381" y="2047"/>
                  </a:lnTo>
                  <a:lnTo>
                    <a:pt x="7426" y="2032"/>
                  </a:lnTo>
                  <a:lnTo>
                    <a:pt x="7485" y="2002"/>
                  </a:lnTo>
                  <a:lnTo>
                    <a:pt x="7515" y="1972"/>
                  </a:lnTo>
                  <a:lnTo>
                    <a:pt x="7560" y="1927"/>
                  </a:lnTo>
                  <a:lnTo>
                    <a:pt x="7575" y="1882"/>
                  </a:lnTo>
                  <a:lnTo>
                    <a:pt x="7605" y="1823"/>
                  </a:lnTo>
                  <a:lnTo>
                    <a:pt x="7605" y="1778"/>
                  </a:lnTo>
                  <a:lnTo>
                    <a:pt x="7605" y="269"/>
                  </a:lnTo>
                  <a:lnTo>
                    <a:pt x="7605" y="224"/>
                  </a:lnTo>
                  <a:lnTo>
                    <a:pt x="7575" y="164"/>
                  </a:lnTo>
                  <a:lnTo>
                    <a:pt x="7560" y="120"/>
                  </a:lnTo>
                  <a:lnTo>
                    <a:pt x="7515" y="75"/>
                  </a:lnTo>
                  <a:lnTo>
                    <a:pt x="7485" y="45"/>
                  </a:lnTo>
                  <a:lnTo>
                    <a:pt x="7426" y="15"/>
                  </a:lnTo>
                  <a:lnTo>
                    <a:pt x="7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3"/>
            <p:cNvSpPr/>
            <p:nvPr/>
          </p:nvSpPr>
          <p:spPr>
            <a:xfrm>
              <a:off x="3714472" y="2722959"/>
              <a:ext cx="889672" cy="854789"/>
            </a:xfrm>
            <a:custGeom>
              <a:avLst/>
              <a:gdLst/>
              <a:ahLst/>
              <a:cxnLst/>
              <a:rect l="l" t="t" r="r" b="b"/>
              <a:pathLst>
                <a:path w="32390" h="31120" extrusionOk="0">
                  <a:moveTo>
                    <a:pt x="3437" y="0"/>
                  </a:moveTo>
                  <a:lnTo>
                    <a:pt x="3258" y="15"/>
                  </a:lnTo>
                  <a:lnTo>
                    <a:pt x="3078" y="30"/>
                  </a:lnTo>
                  <a:lnTo>
                    <a:pt x="2899" y="75"/>
                  </a:lnTo>
                  <a:lnTo>
                    <a:pt x="2720" y="105"/>
                  </a:lnTo>
                  <a:lnTo>
                    <a:pt x="2540" y="164"/>
                  </a:lnTo>
                  <a:lnTo>
                    <a:pt x="2212" y="284"/>
                  </a:lnTo>
                  <a:lnTo>
                    <a:pt x="1898" y="433"/>
                  </a:lnTo>
                  <a:lnTo>
                    <a:pt x="1599" y="613"/>
                  </a:lnTo>
                  <a:lnTo>
                    <a:pt x="1315" y="822"/>
                  </a:lnTo>
                  <a:lnTo>
                    <a:pt x="1061" y="1061"/>
                  </a:lnTo>
                  <a:lnTo>
                    <a:pt x="822" y="1315"/>
                  </a:lnTo>
                  <a:lnTo>
                    <a:pt x="613" y="1599"/>
                  </a:lnTo>
                  <a:lnTo>
                    <a:pt x="434" y="1897"/>
                  </a:lnTo>
                  <a:lnTo>
                    <a:pt x="285" y="2211"/>
                  </a:lnTo>
                  <a:lnTo>
                    <a:pt x="165" y="2540"/>
                  </a:lnTo>
                  <a:lnTo>
                    <a:pt x="105" y="2719"/>
                  </a:lnTo>
                  <a:lnTo>
                    <a:pt x="75" y="2898"/>
                  </a:lnTo>
                  <a:lnTo>
                    <a:pt x="31" y="3078"/>
                  </a:lnTo>
                  <a:lnTo>
                    <a:pt x="16" y="3257"/>
                  </a:lnTo>
                  <a:lnTo>
                    <a:pt x="1" y="3436"/>
                  </a:lnTo>
                  <a:lnTo>
                    <a:pt x="1" y="3630"/>
                  </a:lnTo>
                  <a:lnTo>
                    <a:pt x="1" y="27489"/>
                  </a:lnTo>
                  <a:lnTo>
                    <a:pt x="1" y="27683"/>
                  </a:lnTo>
                  <a:lnTo>
                    <a:pt x="16" y="27862"/>
                  </a:lnTo>
                  <a:lnTo>
                    <a:pt x="31" y="28042"/>
                  </a:lnTo>
                  <a:lnTo>
                    <a:pt x="75" y="28221"/>
                  </a:lnTo>
                  <a:lnTo>
                    <a:pt x="105" y="28400"/>
                  </a:lnTo>
                  <a:lnTo>
                    <a:pt x="165" y="28564"/>
                  </a:lnTo>
                  <a:lnTo>
                    <a:pt x="285" y="28908"/>
                  </a:lnTo>
                  <a:lnTo>
                    <a:pt x="434" y="29222"/>
                  </a:lnTo>
                  <a:lnTo>
                    <a:pt x="613" y="29521"/>
                  </a:lnTo>
                  <a:lnTo>
                    <a:pt x="822" y="29804"/>
                  </a:lnTo>
                  <a:lnTo>
                    <a:pt x="1061" y="30058"/>
                  </a:lnTo>
                  <a:lnTo>
                    <a:pt x="1315" y="30297"/>
                  </a:lnTo>
                  <a:lnTo>
                    <a:pt x="1599" y="30507"/>
                  </a:lnTo>
                  <a:lnTo>
                    <a:pt x="1898" y="30686"/>
                  </a:lnTo>
                  <a:lnTo>
                    <a:pt x="2212" y="30835"/>
                  </a:lnTo>
                  <a:lnTo>
                    <a:pt x="2540" y="30955"/>
                  </a:lnTo>
                  <a:lnTo>
                    <a:pt x="2720" y="31000"/>
                  </a:lnTo>
                  <a:lnTo>
                    <a:pt x="2899" y="31044"/>
                  </a:lnTo>
                  <a:lnTo>
                    <a:pt x="3078" y="31074"/>
                  </a:lnTo>
                  <a:lnTo>
                    <a:pt x="3258" y="31104"/>
                  </a:lnTo>
                  <a:lnTo>
                    <a:pt x="3437" y="31119"/>
                  </a:lnTo>
                  <a:lnTo>
                    <a:pt x="28939" y="31119"/>
                  </a:lnTo>
                  <a:lnTo>
                    <a:pt x="29118" y="31104"/>
                  </a:lnTo>
                  <a:lnTo>
                    <a:pt x="29312" y="31074"/>
                  </a:lnTo>
                  <a:lnTo>
                    <a:pt x="29491" y="31044"/>
                  </a:lnTo>
                  <a:lnTo>
                    <a:pt x="29656" y="31000"/>
                  </a:lnTo>
                  <a:lnTo>
                    <a:pt x="29835" y="30955"/>
                  </a:lnTo>
                  <a:lnTo>
                    <a:pt x="30164" y="30835"/>
                  </a:lnTo>
                  <a:lnTo>
                    <a:pt x="30477" y="30686"/>
                  </a:lnTo>
                  <a:lnTo>
                    <a:pt x="30776" y="30507"/>
                  </a:lnTo>
                  <a:lnTo>
                    <a:pt x="31060" y="30297"/>
                  </a:lnTo>
                  <a:lnTo>
                    <a:pt x="31314" y="30058"/>
                  </a:lnTo>
                  <a:lnTo>
                    <a:pt x="31553" y="29804"/>
                  </a:lnTo>
                  <a:lnTo>
                    <a:pt x="31762" y="29521"/>
                  </a:lnTo>
                  <a:lnTo>
                    <a:pt x="31942" y="29222"/>
                  </a:lnTo>
                  <a:lnTo>
                    <a:pt x="32106" y="28908"/>
                  </a:lnTo>
                  <a:lnTo>
                    <a:pt x="32225" y="28564"/>
                  </a:lnTo>
                  <a:lnTo>
                    <a:pt x="32270" y="28400"/>
                  </a:lnTo>
                  <a:lnTo>
                    <a:pt x="32315" y="28221"/>
                  </a:lnTo>
                  <a:lnTo>
                    <a:pt x="32345" y="28042"/>
                  </a:lnTo>
                  <a:lnTo>
                    <a:pt x="32360" y="27862"/>
                  </a:lnTo>
                  <a:lnTo>
                    <a:pt x="32375" y="27683"/>
                  </a:lnTo>
                  <a:lnTo>
                    <a:pt x="32390" y="27489"/>
                  </a:lnTo>
                  <a:lnTo>
                    <a:pt x="32390" y="3630"/>
                  </a:lnTo>
                  <a:lnTo>
                    <a:pt x="32375" y="3436"/>
                  </a:lnTo>
                  <a:lnTo>
                    <a:pt x="32360" y="3257"/>
                  </a:lnTo>
                  <a:lnTo>
                    <a:pt x="32345" y="3078"/>
                  </a:lnTo>
                  <a:lnTo>
                    <a:pt x="32315" y="2898"/>
                  </a:lnTo>
                  <a:lnTo>
                    <a:pt x="32270" y="2719"/>
                  </a:lnTo>
                  <a:lnTo>
                    <a:pt x="32225" y="2540"/>
                  </a:lnTo>
                  <a:lnTo>
                    <a:pt x="32106" y="2211"/>
                  </a:lnTo>
                  <a:lnTo>
                    <a:pt x="31942" y="1897"/>
                  </a:lnTo>
                  <a:lnTo>
                    <a:pt x="31762" y="1599"/>
                  </a:lnTo>
                  <a:lnTo>
                    <a:pt x="31553" y="1315"/>
                  </a:lnTo>
                  <a:lnTo>
                    <a:pt x="31314" y="1061"/>
                  </a:lnTo>
                  <a:lnTo>
                    <a:pt x="31060" y="822"/>
                  </a:lnTo>
                  <a:lnTo>
                    <a:pt x="30776" y="613"/>
                  </a:lnTo>
                  <a:lnTo>
                    <a:pt x="30477" y="433"/>
                  </a:lnTo>
                  <a:lnTo>
                    <a:pt x="30164" y="284"/>
                  </a:lnTo>
                  <a:lnTo>
                    <a:pt x="29835" y="164"/>
                  </a:lnTo>
                  <a:lnTo>
                    <a:pt x="29656" y="105"/>
                  </a:lnTo>
                  <a:lnTo>
                    <a:pt x="29491" y="75"/>
                  </a:lnTo>
                  <a:lnTo>
                    <a:pt x="29312" y="30"/>
                  </a:lnTo>
                  <a:lnTo>
                    <a:pt x="29118" y="15"/>
                  </a:lnTo>
                  <a:lnTo>
                    <a:pt x="289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3"/>
            <p:cNvSpPr/>
            <p:nvPr/>
          </p:nvSpPr>
          <p:spPr>
            <a:xfrm>
              <a:off x="4517515" y="2778332"/>
              <a:ext cx="33263" cy="33291"/>
            </a:xfrm>
            <a:custGeom>
              <a:avLst/>
              <a:gdLst/>
              <a:ahLst/>
              <a:cxnLst/>
              <a:rect l="l" t="t" r="r" b="b"/>
              <a:pathLst>
                <a:path w="1211" h="1212" extrusionOk="0">
                  <a:moveTo>
                    <a:pt x="598" y="1"/>
                  </a:moveTo>
                  <a:lnTo>
                    <a:pt x="479" y="16"/>
                  </a:lnTo>
                  <a:lnTo>
                    <a:pt x="359" y="46"/>
                  </a:lnTo>
                  <a:lnTo>
                    <a:pt x="269" y="105"/>
                  </a:lnTo>
                  <a:lnTo>
                    <a:pt x="180" y="180"/>
                  </a:lnTo>
                  <a:lnTo>
                    <a:pt x="105" y="270"/>
                  </a:lnTo>
                  <a:lnTo>
                    <a:pt x="45" y="374"/>
                  </a:lnTo>
                  <a:lnTo>
                    <a:pt x="15" y="479"/>
                  </a:lnTo>
                  <a:lnTo>
                    <a:pt x="0" y="598"/>
                  </a:lnTo>
                  <a:lnTo>
                    <a:pt x="15" y="718"/>
                  </a:lnTo>
                  <a:lnTo>
                    <a:pt x="45" y="838"/>
                  </a:lnTo>
                  <a:lnTo>
                    <a:pt x="105" y="942"/>
                  </a:lnTo>
                  <a:lnTo>
                    <a:pt x="180" y="1032"/>
                  </a:lnTo>
                  <a:lnTo>
                    <a:pt x="269" y="1106"/>
                  </a:lnTo>
                  <a:lnTo>
                    <a:pt x="359" y="1166"/>
                  </a:lnTo>
                  <a:lnTo>
                    <a:pt x="479" y="1196"/>
                  </a:lnTo>
                  <a:lnTo>
                    <a:pt x="598" y="1211"/>
                  </a:lnTo>
                  <a:lnTo>
                    <a:pt x="718" y="1196"/>
                  </a:lnTo>
                  <a:lnTo>
                    <a:pt x="837" y="1166"/>
                  </a:lnTo>
                  <a:lnTo>
                    <a:pt x="942" y="1106"/>
                  </a:lnTo>
                  <a:lnTo>
                    <a:pt x="1031" y="1032"/>
                  </a:lnTo>
                  <a:lnTo>
                    <a:pt x="1106" y="942"/>
                  </a:lnTo>
                  <a:lnTo>
                    <a:pt x="1166" y="838"/>
                  </a:lnTo>
                  <a:lnTo>
                    <a:pt x="1196" y="718"/>
                  </a:lnTo>
                  <a:lnTo>
                    <a:pt x="1211" y="598"/>
                  </a:lnTo>
                  <a:lnTo>
                    <a:pt x="1196" y="479"/>
                  </a:lnTo>
                  <a:lnTo>
                    <a:pt x="1166" y="374"/>
                  </a:lnTo>
                  <a:lnTo>
                    <a:pt x="1106" y="270"/>
                  </a:lnTo>
                  <a:lnTo>
                    <a:pt x="1031" y="180"/>
                  </a:lnTo>
                  <a:lnTo>
                    <a:pt x="942" y="105"/>
                  </a:lnTo>
                  <a:lnTo>
                    <a:pt x="837" y="46"/>
                  </a:lnTo>
                  <a:lnTo>
                    <a:pt x="718" y="16"/>
                  </a:lnTo>
                  <a:lnTo>
                    <a:pt x="5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3"/>
            <p:cNvSpPr/>
            <p:nvPr/>
          </p:nvSpPr>
          <p:spPr>
            <a:xfrm>
              <a:off x="4517515" y="3486173"/>
              <a:ext cx="33263" cy="33263"/>
            </a:xfrm>
            <a:custGeom>
              <a:avLst/>
              <a:gdLst/>
              <a:ahLst/>
              <a:cxnLst/>
              <a:rect l="l" t="t" r="r" b="b"/>
              <a:pathLst>
                <a:path w="1211" h="1211" extrusionOk="0">
                  <a:moveTo>
                    <a:pt x="598" y="1"/>
                  </a:moveTo>
                  <a:lnTo>
                    <a:pt x="479" y="16"/>
                  </a:lnTo>
                  <a:lnTo>
                    <a:pt x="359" y="45"/>
                  </a:lnTo>
                  <a:lnTo>
                    <a:pt x="269" y="105"/>
                  </a:lnTo>
                  <a:lnTo>
                    <a:pt x="180" y="180"/>
                  </a:lnTo>
                  <a:lnTo>
                    <a:pt x="105" y="270"/>
                  </a:lnTo>
                  <a:lnTo>
                    <a:pt x="45" y="374"/>
                  </a:lnTo>
                  <a:lnTo>
                    <a:pt x="15" y="479"/>
                  </a:lnTo>
                  <a:lnTo>
                    <a:pt x="0" y="598"/>
                  </a:lnTo>
                  <a:lnTo>
                    <a:pt x="15" y="733"/>
                  </a:lnTo>
                  <a:lnTo>
                    <a:pt x="45" y="837"/>
                  </a:lnTo>
                  <a:lnTo>
                    <a:pt x="105" y="942"/>
                  </a:lnTo>
                  <a:lnTo>
                    <a:pt x="180" y="1031"/>
                  </a:lnTo>
                  <a:lnTo>
                    <a:pt x="269" y="1106"/>
                  </a:lnTo>
                  <a:lnTo>
                    <a:pt x="359" y="1166"/>
                  </a:lnTo>
                  <a:lnTo>
                    <a:pt x="479" y="1196"/>
                  </a:lnTo>
                  <a:lnTo>
                    <a:pt x="598" y="1211"/>
                  </a:lnTo>
                  <a:lnTo>
                    <a:pt x="718" y="1196"/>
                  </a:lnTo>
                  <a:lnTo>
                    <a:pt x="837" y="1166"/>
                  </a:lnTo>
                  <a:lnTo>
                    <a:pt x="942" y="1106"/>
                  </a:lnTo>
                  <a:lnTo>
                    <a:pt x="1031" y="1031"/>
                  </a:lnTo>
                  <a:lnTo>
                    <a:pt x="1106" y="942"/>
                  </a:lnTo>
                  <a:lnTo>
                    <a:pt x="1166" y="837"/>
                  </a:lnTo>
                  <a:lnTo>
                    <a:pt x="1196" y="733"/>
                  </a:lnTo>
                  <a:lnTo>
                    <a:pt x="1211" y="598"/>
                  </a:lnTo>
                  <a:lnTo>
                    <a:pt x="1196" y="479"/>
                  </a:lnTo>
                  <a:lnTo>
                    <a:pt x="1166" y="374"/>
                  </a:lnTo>
                  <a:lnTo>
                    <a:pt x="1106" y="270"/>
                  </a:lnTo>
                  <a:lnTo>
                    <a:pt x="1031" y="180"/>
                  </a:lnTo>
                  <a:lnTo>
                    <a:pt x="942" y="105"/>
                  </a:lnTo>
                  <a:lnTo>
                    <a:pt x="837" y="45"/>
                  </a:lnTo>
                  <a:lnTo>
                    <a:pt x="718" y="16"/>
                  </a:lnTo>
                  <a:lnTo>
                    <a:pt x="5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3"/>
            <p:cNvSpPr/>
            <p:nvPr/>
          </p:nvSpPr>
          <p:spPr>
            <a:xfrm>
              <a:off x="3768224" y="2778332"/>
              <a:ext cx="33263" cy="33291"/>
            </a:xfrm>
            <a:custGeom>
              <a:avLst/>
              <a:gdLst/>
              <a:ahLst/>
              <a:cxnLst/>
              <a:rect l="l" t="t" r="r" b="b"/>
              <a:pathLst>
                <a:path w="1211" h="1212" extrusionOk="0">
                  <a:moveTo>
                    <a:pt x="598" y="1"/>
                  </a:moveTo>
                  <a:lnTo>
                    <a:pt x="479" y="16"/>
                  </a:lnTo>
                  <a:lnTo>
                    <a:pt x="359" y="46"/>
                  </a:lnTo>
                  <a:lnTo>
                    <a:pt x="255" y="105"/>
                  </a:lnTo>
                  <a:lnTo>
                    <a:pt x="165" y="180"/>
                  </a:lnTo>
                  <a:lnTo>
                    <a:pt x="90" y="270"/>
                  </a:lnTo>
                  <a:lnTo>
                    <a:pt x="46" y="374"/>
                  </a:lnTo>
                  <a:lnTo>
                    <a:pt x="1" y="479"/>
                  </a:lnTo>
                  <a:lnTo>
                    <a:pt x="1" y="598"/>
                  </a:lnTo>
                  <a:lnTo>
                    <a:pt x="1" y="718"/>
                  </a:lnTo>
                  <a:lnTo>
                    <a:pt x="46" y="838"/>
                  </a:lnTo>
                  <a:lnTo>
                    <a:pt x="90" y="942"/>
                  </a:lnTo>
                  <a:lnTo>
                    <a:pt x="165" y="1032"/>
                  </a:lnTo>
                  <a:lnTo>
                    <a:pt x="255" y="1106"/>
                  </a:lnTo>
                  <a:lnTo>
                    <a:pt x="359" y="1166"/>
                  </a:lnTo>
                  <a:lnTo>
                    <a:pt x="479" y="1196"/>
                  </a:lnTo>
                  <a:lnTo>
                    <a:pt x="598" y="1211"/>
                  </a:lnTo>
                  <a:lnTo>
                    <a:pt x="718" y="1196"/>
                  </a:lnTo>
                  <a:lnTo>
                    <a:pt x="837" y="1166"/>
                  </a:lnTo>
                  <a:lnTo>
                    <a:pt x="942" y="1106"/>
                  </a:lnTo>
                  <a:lnTo>
                    <a:pt x="1032" y="1032"/>
                  </a:lnTo>
                  <a:lnTo>
                    <a:pt x="1106" y="942"/>
                  </a:lnTo>
                  <a:lnTo>
                    <a:pt x="1151" y="838"/>
                  </a:lnTo>
                  <a:lnTo>
                    <a:pt x="1196" y="718"/>
                  </a:lnTo>
                  <a:lnTo>
                    <a:pt x="1211" y="598"/>
                  </a:lnTo>
                  <a:lnTo>
                    <a:pt x="1196" y="479"/>
                  </a:lnTo>
                  <a:lnTo>
                    <a:pt x="1151" y="374"/>
                  </a:lnTo>
                  <a:lnTo>
                    <a:pt x="1106" y="270"/>
                  </a:lnTo>
                  <a:lnTo>
                    <a:pt x="1032" y="180"/>
                  </a:lnTo>
                  <a:lnTo>
                    <a:pt x="942" y="105"/>
                  </a:lnTo>
                  <a:lnTo>
                    <a:pt x="837" y="46"/>
                  </a:lnTo>
                  <a:lnTo>
                    <a:pt x="718" y="16"/>
                  </a:lnTo>
                  <a:lnTo>
                    <a:pt x="5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3"/>
            <p:cNvSpPr/>
            <p:nvPr/>
          </p:nvSpPr>
          <p:spPr>
            <a:xfrm>
              <a:off x="3768224" y="3486173"/>
              <a:ext cx="33263" cy="33263"/>
            </a:xfrm>
            <a:custGeom>
              <a:avLst/>
              <a:gdLst/>
              <a:ahLst/>
              <a:cxnLst/>
              <a:rect l="l" t="t" r="r" b="b"/>
              <a:pathLst>
                <a:path w="1211" h="1211" extrusionOk="0">
                  <a:moveTo>
                    <a:pt x="598" y="1"/>
                  </a:moveTo>
                  <a:lnTo>
                    <a:pt x="479" y="16"/>
                  </a:lnTo>
                  <a:lnTo>
                    <a:pt x="359" y="45"/>
                  </a:lnTo>
                  <a:lnTo>
                    <a:pt x="255" y="105"/>
                  </a:lnTo>
                  <a:lnTo>
                    <a:pt x="165" y="180"/>
                  </a:lnTo>
                  <a:lnTo>
                    <a:pt x="90" y="270"/>
                  </a:lnTo>
                  <a:lnTo>
                    <a:pt x="46" y="374"/>
                  </a:lnTo>
                  <a:lnTo>
                    <a:pt x="1" y="479"/>
                  </a:lnTo>
                  <a:lnTo>
                    <a:pt x="1" y="598"/>
                  </a:lnTo>
                  <a:lnTo>
                    <a:pt x="1" y="733"/>
                  </a:lnTo>
                  <a:lnTo>
                    <a:pt x="46" y="837"/>
                  </a:lnTo>
                  <a:lnTo>
                    <a:pt x="90" y="942"/>
                  </a:lnTo>
                  <a:lnTo>
                    <a:pt x="165" y="1031"/>
                  </a:lnTo>
                  <a:lnTo>
                    <a:pt x="255" y="1106"/>
                  </a:lnTo>
                  <a:lnTo>
                    <a:pt x="359" y="1166"/>
                  </a:lnTo>
                  <a:lnTo>
                    <a:pt x="479" y="1196"/>
                  </a:lnTo>
                  <a:lnTo>
                    <a:pt x="598" y="1211"/>
                  </a:lnTo>
                  <a:lnTo>
                    <a:pt x="718" y="1196"/>
                  </a:lnTo>
                  <a:lnTo>
                    <a:pt x="837" y="1166"/>
                  </a:lnTo>
                  <a:lnTo>
                    <a:pt x="942" y="1106"/>
                  </a:lnTo>
                  <a:lnTo>
                    <a:pt x="1032" y="1031"/>
                  </a:lnTo>
                  <a:lnTo>
                    <a:pt x="1106" y="942"/>
                  </a:lnTo>
                  <a:lnTo>
                    <a:pt x="1151" y="837"/>
                  </a:lnTo>
                  <a:lnTo>
                    <a:pt x="1196" y="733"/>
                  </a:lnTo>
                  <a:lnTo>
                    <a:pt x="1211" y="598"/>
                  </a:lnTo>
                  <a:lnTo>
                    <a:pt x="1196" y="479"/>
                  </a:lnTo>
                  <a:lnTo>
                    <a:pt x="1151" y="374"/>
                  </a:lnTo>
                  <a:lnTo>
                    <a:pt x="1106" y="270"/>
                  </a:lnTo>
                  <a:lnTo>
                    <a:pt x="1032" y="180"/>
                  </a:lnTo>
                  <a:lnTo>
                    <a:pt x="942" y="105"/>
                  </a:lnTo>
                  <a:lnTo>
                    <a:pt x="837" y="45"/>
                  </a:lnTo>
                  <a:lnTo>
                    <a:pt x="718" y="16"/>
                  </a:lnTo>
                  <a:lnTo>
                    <a:pt x="5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3"/>
            <p:cNvSpPr/>
            <p:nvPr/>
          </p:nvSpPr>
          <p:spPr>
            <a:xfrm>
              <a:off x="3832249" y="2972850"/>
              <a:ext cx="675041" cy="359083"/>
            </a:xfrm>
            <a:custGeom>
              <a:avLst/>
              <a:gdLst/>
              <a:ahLst/>
              <a:cxnLst/>
              <a:rect l="l" t="t" r="r" b="b"/>
              <a:pathLst>
                <a:path w="24576" h="13073" extrusionOk="0">
                  <a:moveTo>
                    <a:pt x="2032" y="0"/>
                  </a:moveTo>
                  <a:lnTo>
                    <a:pt x="1823" y="15"/>
                  </a:lnTo>
                  <a:lnTo>
                    <a:pt x="1629" y="45"/>
                  </a:lnTo>
                  <a:lnTo>
                    <a:pt x="1420" y="90"/>
                  </a:lnTo>
                  <a:lnTo>
                    <a:pt x="1240" y="165"/>
                  </a:lnTo>
                  <a:lnTo>
                    <a:pt x="1061" y="239"/>
                  </a:lnTo>
                  <a:lnTo>
                    <a:pt x="897" y="344"/>
                  </a:lnTo>
                  <a:lnTo>
                    <a:pt x="732" y="463"/>
                  </a:lnTo>
                  <a:lnTo>
                    <a:pt x="598" y="598"/>
                  </a:lnTo>
                  <a:lnTo>
                    <a:pt x="463" y="747"/>
                  </a:lnTo>
                  <a:lnTo>
                    <a:pt x="344" y="897"/>
                  </a:lnTo>
                  <a:lnTo>
                    <a:pt x="239" y="1061"/>
                  </a:lnTo>
                  <a:lnTo>
                    <a:pt x="150" y="1240"/>
                  </a:lnTo>
                  <a:lnTo>
                    <a:pt x="90" y="1434"/>
                  </a:lnTo>
                  <a:lnTo>
                    <a:pt x="45" y="1629"/>
                  </a:lnTo>
                  <a:lnTo>
                    <a:pt x="0" y="1823"/>
                  </a:lnTo>
                  <a:lnTo>
                    <a:pt x="0" y="2032"/>
                  </a:lnTo>
                  <a:lnTo>
                    <a:pt x="0" y="11041"/>
                  </a:lnTo>
                  <a:lnTo>
                    <a:pt x="0" y="11250"/>
                  </a:lnTo>
                  <a:lnTo>
                    <a:pt x="45" y="11444"/>
                  </a:lnTo>
                  <a:lnTo>
                    <a:pt x="90" y="11638"/>
                  </a:lnTo>
                  <a:lnTo>
                    <a:pt x="150" y="11832"/>
                  </a:lnTo>
                  <a:lnTo>
                    <a:pt x="239" y="12012"/>
                  </a:lnTo>
                  <a:lnTo>
                    <a:pt x="344" y="12176"/>
                  </a:lnTo>
                  <a:lnTo>
                    <a:pt x="463" y="12325"/>
                  </a:lnTo>
                  <a:lnTo>
                    <a:pt x="598" y="12475"/>
                  </a:lnTo>
                  <a:lnTo>
                    <a:pt x="732" y="12609"/>
                  </a:lnTo>
                  <a:lnTo>
                    <a:pt x="897" y="12729"/>
                  </a:lnTo>
                  <a:lnTo>
                    <a:pt x="1061" y="12833"/>
                  </a:lnTo>
                  <a:lnTo>
                    <a:pt x="1240" y="12908"/>
                  </a:lnTo>
                  <a:lnTo>
                    <a:pt x="1420" y="12983"/>
                  </a:lnTo>
                  <a:lnTo>
                    <a:pt x="1629" y="13028"/>
                  </a:lnTo>
                  <a:lnTo>
                    <a:pt x="1823" y="13057"/>
                  </a:lnTo>
                  <a:lnTo>
                    <a:pt x="2032" y="13072"/>
                  </a:lnTo>
                  <a:lnTo>
                    <a:pt x="22544" y="13072"/>
                  </a:lnTo>
                  <a:lnTo>
                    <a:pt x="22753" y="13057"/>
                  </a:lnTo>
                  <a:lnTo>
                    <a:pt x="22948" y="13028"/>
                  </a:lnTo>
                  <a:lnTo>
                    <a:pt x="23142" y="12983"/>
                  </a:lnTo>
                  <a:lnTo>
                    <a:pt x="23336" y="12908"/>
                  </a:lnTo>
                  <a:lnTo>
                    <a:pt x="23515" y="12833"/>
                  </a:lnTo>
                  <a:lnTo>
                    <a:pt x="23680" y="12729"/>
                  </a:lnTo>
                  <a:lnTo>
                    <a:pt x="23829" y="12609"/>
                  </a:lnTo>
                  <a:lnTo>
                    <a:pt x="23978" y="12475"/>
                  </a:lnTo>
                  <a:lnTo>
                    <a:pt x="24113" y="12325"/>
                  </a:lnTo>
                  <a:lnTo>
                    <a:pt x="24232" y="12176"/>
                  </a:lnTo>
                  <a:lnTo>
                    <a:pt x="24322" y="12012"/>
                  </a:lnTo>
                  <a:lnTo>
                    <a:pt x="24412" y="11832"/>
                  </a:lnTo>
                  <a:lnTo>
                    <a:pt x="24486" y="11638"/>
                  </a:lnTo>
                  <a:lnTo>
                    <a:pt x="24531" y="11444"/>
                  </a:lnTo>
                  <a:lnTo>
                    <a:pt x="24561" y="11250"/>
                  </a:lnTo>
                  <a:lnTo>
                    <a:pt x="24576" y="11041"/>
                  </a:lnTo>
                  <a:lnTo>
                    <a:pt x="24576" y="2032"/>
                  </a:lnTo>
                  <a:lnTo>
                    <a:pt x="24561" y="1823"/>
                  </a:lnTo>
                  <a:lnTo>
                    <a:pt x="24531" y="1629"/>
                  </a:lnTo>
                  <a:lnTo>
                    <a:pt x="24486" y="1434"/>
                  </a:lnTo>
                  <a:lnTo>
                    <a:pt x="24412" y="1240"/>
                  </a:lnTo>
                  <a:lnTo>
                    <a:pt x="24322" y="1061"/>
                  </a:lnTo>
                  <a:lnTo>
                    <a:pt x="24232" y="897"/>
                  </a:lnTo>
                  <a:lnTo>
                    <a:pt x="24113" y="747"/>
                  </a:lnTo>
                  <a:lnTo>
                    <a:pt x="23978" y="598"/>
                  </a:lnTo>
                  <a:lnTo>
                    <a:pt x="23829" y="463"/>
                  </a:lnTo>
                  <a:lnTo>
                    <a:pt x="23680" y="344"/>
                  </a:lnTo>
                  <a:lnTo>
                    <a:pt x="23515" y="239"/>
                  </a:lnTo>
                  <a:lnTo>
                    <a:pt x="23336" y="165"/>
                  </a:lnTo>
                  <a:lnTo>
                    <a:pt x="23142" y="90"/>
                  </a:lnTo>
                  <a:lnTo>
                    <a:pt x="22948" y="45"/>
                  </a:lnTo>
                  <a:lnTo>
                    <a:pt x="22753" y="15"/>
                  </a:lnTo>
                  <a:lnTo>
                    <a:pt x="225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3"/>
            <p:cNvSpPr/>
            <p:nvPr/>
          </p:nvSpPr>
          <p:spPr>
            <a:xfrm>
              <a:off x="3889270" y="2999932"/>
              <a:ext cx="560996" cy="79216"/>
            </a:xfrm>
            <a:custGeom>
              <a:avLst/>
              <a:gdLst/>
              <a:ahLst/>
              <a:cxnLst/>
              <a:rect l="l" t="t" r="r" b="b"/>
              <a:pathLst>
                <a:path w="20424" h="2884" extrusionOk="0">
                  <a:moveTo>
                    <a:pt x="255" y="0"/>
                  </a:moveTo>
                  <a:lnTo>
                    <a:pt x="195" y="15"/>
                  </a:lnTo>
                  <a:lnTo>
                    <a:pt x="135" y="45"/>
                  </a:lnTo>
                  <a:lnTo>
                    <a:pt x="91" y="90"/>
                  </a:lnTo>
                  <a:lnTo>
                    <a:pt x="46" y="135"/>
                  </a:lnTo>
                  <a:lnTo>
                    <a:pt x="31" y="194"/>
                  </a:lnTo>
                  <a:lnTo>
                    <a:pt x="1" y="254"/>
                  </a:lnTo>
                  <a:lnTo>
                    <a:pt x="1" y="314"/>
                  </a:lnTo>
                  <a:lnTo>
                    <a:pt x="1" y="2570"/>
                  </a:lnTo>
                  <a:lnTo>
                    <a:pt x="1" y="2630"/>
                  </a:lnTo>
                  <a:lnTo>
                    <a:pt x="31" y="2689"/>
                  </a:lnTo>
                  <a:lnTo>
                    <a:pt x="46" y="2749"/>
                  </a:lnTo>
                  <a:lnTo>
                    <a:pt x="91" y="2794"/>
                  </a:lnTo>
                  <a:lnTo>
                    <a:pt x="135" y="2839"/>
                  </a:lnTo>
                  <a:lnTo>
                    <a:pt x="195" y="2869"/>
                  </a:lnTo>
                  <a:lnTo>
                    <a:pt x="255" y="2884"/>
                  </a:lnTo>
                  <a:lnTo>
                    <a:pt x="20169" y="2884"/>
                  </a:lnTo>
                  <a:lnTo>
                    <a:pt x="20229" y="2869"/>
                  </a:lnTo>
                  <a:lnTo>
                    <a:pt x="20289" y="2839"/>
                  </a:lnTo>
                  <a:lnTo>
                    <a:pt x="20334" y="2794"/>
                  </a:lnTo>
                  <a:lnTo>
                    <a:pt x="20364" y="2749"/>
                  </a:lnTo>
                  <a:lnTo>
                    <a:pt x="20394" y="2689"/>
                  </a:lnTo>
                  <a:lnTo>
                    <a:pt x="20408" y="2630"/>
                  </a:lnTo>
                  <a:lnTo>
                    <a:pt x="20423" y="2570"/>
                  </a:lnTo>
                  <a:lnTo>
                    <a:pt x="20423" y="314"/>
                  </a:lnTo>
                  <a:lnTo>
                    <a:pt x="20408" y="254"/>
                  </a:lnTo>
                  <a:lnTo>
                    <a:pt x="20394" y="194"/>
                  </a:lnTo>
                  <a:lnTo>
                    <a:pt x="20364" y="135"/>
                  </a:lnTo>
                  <a:lnTo>
                    <a:pt x="20334" y="90"/>
                  </a:lnTo>
                  <a:lnTo>
                    <a:pt x="20289" y="45"/>
                  </a:lnTo>
                  <a:lnTo>
                    <a:pt x="20229" y="15"/>
                  </a:lnTo>
                  <a:lnTo>
                    <a:pt x="201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3"/>
            <p:cNvSpPr/>
            <p:nvPr/>
          </p:nvSpPr>
          <p:spPr>
            <a:xfrm>
              <a:off x="3910199" y="3026602"/>
              <a:ext cx="519960" cy="25874"/>
            </a:xfrm>
            <a:custGeom>
              <a:avLst/>
              <a:gdLst/>
              <a:ahLst/>
              <a:cxnLst/>
              <a:rect l="l" t="t" r="r" b="b"/>
              <a:pathLst>
                <a:path w="18930" h="942" extrusionOk="0">
                  <a:moveTo>
                    <a:pt x="2361" y="0"/>
                  </a:moveTo>
                  <a:lnTo>
                    <a:pt x="2257" y="15"/>
                  </a:lnTo>
                  <a:lnTo>
                    <a:pt x="2152" y="30"/>
                  </a:lnTo>
                  <a:lnTo>
                    <a:pt x="2063" y="60"/>
                  </a:lnTo>
                  <a:lnTo>
                    <a:pt x="1973" y="105"/>
                  </a:lnTo>
                  <a:lnTo>
                    <a:pt x="1883" y="150"/>
                  </a:lnTo>
                  <a:lnTo>
                    <a:pt x="1794" y="209"/>
                  </a:lnTo>
                  <a:lnTo>
                    <a:pt x="1734" y="284"/>
                  </a:lnTo>
                  <a:lnTo>
                    <a:pt x="1659" y="374"/>
                  </a:lnTo>
                  <a:lnTo>
                    <a:pt x="1584" y="463"/>
                  </a:lnTo>
                  <a:lnTo>
                    <a:pt x="1495" y="523"/>
                  </a:lnTo>
                  <a:lnTo>
                    <a:pt x="1390" y="568"/>
                  </a:lnTo>
                  <a:lnTo>
                    <a:pt x="1271" y="583"/>
                  </a:lnTo>
                  <a:lnTo>
                    <a:pt x="1151" y="568"/>
                  </a:lnTo>
                  <a:lnTo>
                    <a:pt x="1047" y="523"/>
                  </a:lnTo>
                  <a:lnTo>
                    <a:pt x="942" y="463"/>
                  </a:lnTo>
                  <a:lnTo>
                    <a:pt x="867" y="374"/>
                  </a:lnTo>
                  <a:lnTo>
                    <a:pt x="837" y="344"/>
                  </a:lnTo>
                  <a:lnTo>
                    <a:pt x="808" y="314"/>
                  </a:lnTo>
                  <a:lnTo>
                    <a:pt x="763" y="299"/>
                  </a:lnTo>
                  <a:lnTo>
                    <a:pt x="180" y="299"/>
                  </a:lnTo>
                  <a:lnTo>
                    <a:pt x="105" y="314"/>
                  </a:lnTo>
                  <a:lnTo>
                    <a:pt x="46" y="344"/>
                  </a:lnTo>
                  <a:lnTo>
                    <a:pt x="16" y="404"/>
                  </a:lnTo>
                  <a:lnTo>
                    <a:pt x="1" y="478"/>
                  </a:lnTo>
                  <a:lnTo>
                    <a:pt x="16" y="538"/>
                  </a:lnTo>
                  <a:lnTo>
                    <a:pt x="46" y="598"/>
                  </a:lnTo>
                  <a:lnTo>
                    <a:pt x="105" y="643"/>
                  </a:lnTo>
                  <a:lnTo>
                    <a:pt x="180" y="658"/>
                  </a:lnTo>
                  <a:lnTo>
                    <a:pt x="628" y="658"/>
                  </a:lnTo>
                  <a:lnTo>
                    <a:pt x="703" y="717"/>
                  </a:lnTo>
                  <a:lnTo>
                    <a:pt x="763" y="777"/>
                  </a:lnTo>
                  <a:lnTo>
                    <a:pt x="837" y="822"/>
                  </a:lnTo>
                  <a:lnTo>
                    <a:pt x="912" y="867"/>
                  </a:lnTo>
                  <a:lnTo>
                    <a:pt x="1002" y="897"/>
                  </a:lnTo>
                  <a:lnTo>
                    <a:pt x="1091" y="927"/>
                  </a:lnTo>
                  <a:lnTo>
                    <a:pt x="1181" y="942"/>
                  </a:lnTo>
                  <a:lnTo>
                    <a:pt x="1271" y="942"/>
                  </a:lnTo>
                  <a:lnTo>
                    <a:pt x="1375" y="927"/>
                  </a:lnTo>
                  <a:lnTo>
                    <a:pt x="1465" y="912"/>
                  </a:lnTo>
                  <a:lnTo>
                    <a:pt x="1570" y="882"/>
                  </a:lnTo>
                  <a:lnTo>
                    <a:pt x="1659" y="837"/>
                  </a:lnTo>
                  <a:lnTo>
                    <a:pt x="1749" y="792"/>
                  </a:lnTo>
                  <a:lnTo>
                    <a:pt x="1823" y="732"/>
                  </a:lnTo>
                  <a:lnTo>
                    <a:pt x="1898" y="658"/>
                  </a:lnTo>
                  <a:lnTo>
                    <a:pt x="1958" y="568"/>
                  </a:lnTo>
                  <a:lnTo>
                    <a:pt x="2033" y="478"/>
                  </a:lnTo>
                  <a:lnTo>
                    <a:pt x="2137" y="419"/>
                  </a:lnTo>
                  <a:lnTo>
                    <a:pt x="2242" y="374"/>
                  </a:lnTo>
                  <a:lnTo>
                    <a:pt x="2361" y="359"/>
                  </a:lnTo>
                  <a:lnTo>
                    <a:pt x="2481" y="374"/>
                  </a:lnTo>
                  <a:lnTo>
                    <a:pt x="2585" y="419"/>
                  </a:lnTo>
                  <a:lnTo>
                    <a:pt x="2675" y="478"/>
                  </a:lnTo>
                  <a:lnTo>
                    <a:pt x="2765" y="568"/>
                  </a:lnTo>
                  <a:lnTo>
                    <a:pt x="2824" y="658"/>
                  </a:lnTo>
                  <a:lnTo>
                    <a:pt x="2899" y="732"/>
                  </a:lnTo>
                  <a:lnTo>
                    <a:pt x="2974" y="792"/>
                  </a:lnTo>
                  <a:lnTo>
                    <a:pt x="3063" y="837"/>
                  </a:lnTo>
                  <a:lnTo>
                    <a:pt x="3153" y="882"/>
                  </a:lnTo>
                  <a:lnTo>
                    <a:pt x="3243" y="912"/>
                  </a:lnTo>
                  <a:lnTo>
                    <a:pt x="3347" y="927"/>
                  </a:lnTo>
                  <a:lnTo>
                    <a:pt x="3452" y="942"/>
                  </a:lnTo>
                  <a:lnTo>
                    <a:pt x="3556" y="927"/>
                  </a:lnTo>
                  <a:lnTo>
                    <a:pt x="3661" y="912"/>
                  </a:lnTo>
                  <a:lnTo>
                    <a:pt x="3751" y="882"/>
                  </a:lnTo>
                  <a:lnTo>
                    <a:pt x="3840" y="837"/>
                  </a:lnTo>
                  <a:lnTo>
                    <a:pt x="3930" y="792"/>
                  </a:lnTo>
                  <a:lnTo>
                    <a:pt x="4005" y="732"/>
                  </a:lnTo>
                  <a:lnTo>
                    <a:pt x="4079" y="658"/>
                  </a:lnTo>
                  <a:lnTo>
                    <a:pt x="4154" y="568"/>
                  </a:lnTo>
                  <a:lnTo>
                    <a:pt x="4229" y="478"/>
                  </a:lnTo>
                  <a:lnTo>
                    <a:pt x="4318" y="419"/>
                  </a:lnTo>
                  <a:lnTo>
                    <a:pt x="4423" y="374"/>
                  </a:lnTo>
                  <a:lnTo>
                    <a:pt x="4543" y="359"/>
                  </a:lnTo>
                  <a:lnTo>
                    <a:pt x="4662" y="374"/>
                  </a:lnTo>
                  <a:lnTo>
                    <a:pt x="4767" y="419"/>
                  </a:lnTo>
                  <a:lnTo>
                    <a:pt x="4871" y="478"/>
                  </a:lnTo>
                  <a:lnTo>
                    <a:pt x="4946" y="568"/>
                  </a:lnTo>
                  <a:lnTo>
                    <a:pt x="5006" y="658"/>
                  </a:lnTo>
                  <a:lnTo>
                    <a:pt x="5080" y="732"/>
                  </a:lnTo>
                  <a:lnTo>
                    <a:pt x="5155" y="792"/>
                  </a:lnTo>
                  <a:lnTo>
                    <a:pt x="5245" y="837"/>
                  </a:lnTo>
                  <a:lnTo>
                    <a:pt x="5334" y="882"/>
                  </a:lnTo>
                  <a:lnTo>
                    <a:pt x="5439" y="912"/>
                  </a:lnTo>
                  <a:lnTo>
                    <a:pt x="5529" y="927"/>
                  </a:lnTo>
                  <a:lnTo>
                    <a:pt x="5633" y="942"/>
                  </a:lnTo>
                  <a:lnTo>
                    <a:pt x="5738" y="927"/>
                  </a:lnTo>
                  <a:lnTo>
                    <a:pt x="5842" y="912"/>
                  </a:lnTo>
                  <a:lnTo>
                    <a:pt x="5932" y="882"/>
                  </a:lnTo>
                  <a:lnTo>
                    <a:pt x="6036" y="837"/>
                  </a:lnTo>
                  <a:lnTo>
                    <a:pt x="6111" y="792"/>
                  </a:lnTo>
                  <a:lnTo>
                    <a:pt x="6201" y="732"/>
                  </a:lnTo>
                  <a:lnTo>
                    <a:pt x="6261" y="658"/>
                  </a:lnTo>
                  <a:lnTo>
                    <a:pt x="6335" y="568"/>
                  </a:lnTo>
                  <a:lnTo>
                    <a:pt x="6410" y="478"/>
                  </a:lnTo>
                  <a:lnTo>
                    <a:pt x="6500" y="419"/>
                  </a:lnTo>
                  <a:lnTo>
                    <a:pt x="6619" y="389"/>
                  </a:lnTo>
                  <a:lnTo>
                    <a:pt x="6724" y="374"/>
                  </a:lnTo>
                  <a:lnTo>
                    <a:pt x="6843" y="389"/>
                  </a:lnTo>
                  <a:lnTo>
                    <a:pt x="6948" y="419"/>
                  </a:lnTo>
                  <a:lnTo>
                    <a:pt x="7052" y="478"/>
                  </a:lnTo>
                  <a:lnTo>
                    <a:pt x="7127" y="568"/>
                  </a:lnTo>
                  <a:lnTo>
                    <a:pt x="7187" y="658"/>
                  </a:lnTo>
                  <a:lnTo>
                    <a:pt x="7262" y="732"/>
                  </a:lnTo>
                  <a:lnTo>
                    <a:pt x="7336" y="792"/>
                  </a:lnTo>
                  <a:lnTo>
                    <a:pt x="7426" y="837"/>
                  </a:lnTo>
                  <a:lnTo>
                    <a:pt x="7515" y="882"/>
                  </a:lnTo>
                  <a:lnTo>
                    <a:pt x="7620" y="912"/>
                  </a:lnTo>
                  <a:lnTo>
                    <a:pt x="7725" y="927"/>
                  </a:lnTo>
                  <a:lnTo>
                    <a:pt x="7814" y="942"/>
                  </a:lnTo>
                  <a:lnTo>
                    <a:pt x="7829" y="942"/>
                  </a:lnTo>
                  <a:lnTo>
                    <a:pt x="7919" y="927"/>
                  </a:lnTo>
                  <a:lnTo>
                    <a:pt x="8023" y="912"/>
                  </a:lnTo>
                  <a:lnTo>
                    <a:pt x="8128" y="882"/>
                  </a:lnTo>
                  <a:lnTo>
                    <a:pt x="8218" y="837"/>
                  </a:lnTo>
                  <a:lnTo>
                    <a:pt x="8307" y="792"/>
                  </a:lnTo>
                  <a:lnTo>
                    <a:pt x="8382" y="732"/>
                  </a:lnTo>
                  <a:lnTo>
                    <a:pt x="8457" y="658"/>
                  </a:lnTo>
                  <a:lnTo>
                    <a:pt x="8516" y="568"/>
                  </a:lnTo>
                  <a:lnTo>
                    <a:pt x="8591" y="478"/>
                  </a:lnTo>
                  <a:lnTo>
                    <a:pt x="8696" y="419"/>
                  </a:lnTo>
                  <a:lnTo>
                    <a:pt x="8800" y="389"/>
                  </a:lnTo>
                  <a:lnTo>
                    <a:pt x="8920" y="374"/>
                  </a:lnTo>
                  <a:lnTo>
                    <a:pt x="9024" y="389"/>
                  </a:lnTo>
                  <a:lnTo>
                    <a:pt x="9144" y="419"/>
                  </a:lnTo>
                  <a:lnTo>
                    <a:pt x="9234" y="478"/>
                  </a:lnTo>
                  <a:lnTo>
                    <a:pt x="9308" y="568"/>
                  </a:lnTo>
                  <a:lnTo>
                    <a:pt x="9383" y="658"/>
                  </a:lnTo>
                  <a:lnTo>
                    <a:pt x="9443" y="732"/>
                  </a:lnTo>
                  <a:lnTo>
                    <a:pt x="9532" y="792"/>
                  </a:lnTo>
                  <a:lnTo>
                    <a:pt x="9607" y="837"/>
                  </a:lnTo>
                  <a:lnTo>
                    <a:pt x="9712" y="882"/>
                  </a:lnTo>
                  <a:lnTo>
                    <a:pt x="9801" y="912"/>
                  </a:lnTo>
                  <a:lnTo>
                    <a:pt x="9906" y="927"/>
                  </a:lnTo>
                  <a:lnTo>
                    <a:pt x="10010" y="942"/>
                  </a:lnTo>
                  <a:lnTo>
                    <a:pt x="10115" y="927"/>
                  </a:lnTo>
                  <a:lnTo>
                    <a:pt x="10205" y="912"/>
                  </a:lnTo>
                  <a:lnTo>
                    <a:pt x="10309" y="882"/>
                  </a:lnTo>
                  <a:lnTo>
                    <a:pt x="10399" y="837"/>
                  </a:lnTo>
                  <a:lnTo>
                    <a:pt x="10488" y="792"/>
                  </a:lnTo>
                  <a:lnTo>
                    <a:pt x="10563" y="732"/>
                  </a:lnTo>
                  <a:lnTo>
                    <a:pt x="10638" y="658"/>
                  </a:lnTo>
                  <a:lnTo>
                    <a:pt x="10698" y="568"/>
                  </a:lnTo>
                  <a:lnTo>
                    <a:pt x="10787" y="478"/>
                  </a:lnTo>
                  <a:lnTo>
                    <a:pt x="10877" y="419"/>
                  </a:lnTo>
                  <a:lnTo>
                    <a:pt x="10981" y="389"/>
                  </a:lnTo>
                  <a:lnTo>
                    <a:pt x="11101" y="374"/>
                  </a:lnTo>
                  <a:lnTo>
                    <a:pt x="11221" y="389"/>
                  </a:lnTo>
                  <a:lnTo>
                    <a:pt x="11325" y="419"/>
                  </a:lnTo>
                  <a:lnTo>
                    <a:pt x="11415" y="478"/>
                  </a:lnTo>
                  <a:lnTo>
                    <a:pt x="11504" y="568"/>
                  </a:lnTo>
                  <a:lnTo>
                    <a:pt x="11564" y="658"/>
                  </a:lnTo>
                  <a:lnTo>
                    <a:pt x="11639" y="732"/>
                  </a:lnTo>
                  <a:lnTo>
                    <a:pt x="11714" y="792"/>
                  </a:lnTo>
                  <a:lnTo>
                    <a:pt x="11803" y="837"/>
                  </a:lnTo>
                  <a:lnTo>
                    <a:pt x="11893" y="882"/>
                  </a:lnTo>
                  <a:lnTo>
                    <a:pt x="11982" y="912"/>
                  </a:lnTo>
                  <a:lnTo>
                    <a:pt x="12087" y="927"/>
                  </a:lnTo>
                  <a:lnTo>
                    <a:pt x="12192" y="942"/>
                  </a:lnTo>
                  <a:lnTo>
                    <a:pt x="12296" y="927"/>
                  </a:lnTo>
                  <a:lnTo>
                    <a:pt x="12401" y="912"/>
                  </a:lnTo>
                  <a:lnTo>
                    <a:pt x="12490" y="882"/>
                  </a:lnTo>
                  <a:lnTo>
                    <a:pt x="12580" y="837"/>
                  </a:lnTo>
                  <a:lnTo>
                    <a:pt x="12670" y="792"/>
                  </a:lnTo>
                  <a:lnTo>
                    <a:pt x="12744" y="732"/>
                  </a:lnTo>
                  <a:lnTo>
                    <a:pt x="12819" y="658"/>
                  </a:lnTo>
                  <a:lnTo>
                    <a:pt x="12894" y="568"/>
                  </a:lnTo>
                  <a:lnTo>
                    <a:pt x="12968" y="478"/>
                  </a:lnTo>
                  <a:lnTo>
                    <a:pt x="13058" y="419"/>
                  </a:lnTo>
                  <a:lnTo>
                    <a:pt x="13163" y="389"/>
                  </a:lnTo>
                  <a:lnTo>
                    <a:pt x="13282" y="374"/>
                  </a:lnTo>
                  <a:lnTo>
                    <a:pt x="13402" y="389"/>
                  </a:lnTo>
                  <a:lnTo>
                    <a:pt x="13506" y="419"/>
                  </a:lnTo>
                  <a:lnTo>
                    <a:pt x="13596" y="478"/>
                  </a:lnTo>
                  <a:lnTo>
                    <a:pt x="13686" y="568"/>
                  </a:lnTo>
                  <a:lnTo>
                    <a:pt x="13745" y="658"/>
                  </a:lnTo>
                  <a:lnTo>
                    <a:pt x="13820" y="732"/>
                  </a:lnTo>
                  <a:lnTo>
                    <a:pt x="13895" y="792"/>
                  </a:lnTo>
                  <a:lnTo>
                    <a:pt x="13984" y="837"/>
                  </a:lnTo>
                  <a:lnTo>
                    <a:pt x="14074" y="882"/>
                  </a:lnTo>
                  <a:lnTo>
                    <a:pt x="14179" y="912"/>
                  </a:lnTo>
                  <a:lnTo>
                    <a:pt x="14268" y="927"/>
                  </a:lnTo>
                  <a:lnTo>
                    <a:pt x="14373" y="942"/>
                  </a:lnTo>
                  <a:lnTo>
                    <a:pt x="14477" y="927"/>
                  </a:lnTo>
                  <a:lnTo>
                    <a:pt x="14582" y="912"/>
                  </a:lnTo>
                  <a:lnTo>
                    <a:pt x="14672" y="882"/>
                  </a:lnTo>
                  <a:lnTo>
                    <a:pt x="14776" y="837"/>
                  </a:lnTo>
                  <a:lnTo>
                    <a:pt x="14851" y="792"/>
                  </a:lnTo>
                  <a:lnTo>
                    <a:pt x="14940" y="732"/>
                  </a:lnTo>
                  <a:lnTo>
                    <a:pt x="15015" y="658"/>
                  </a:lnTo>
                  <a:lnTo>
                    <a:pt x="15075" y="568"/>
                  </a:lnTo>
                  <a:lnTo>
                    <a:pt x="15150" y="478"/>
                  </a:lnTo>
                  <a:lnTo>
                    <a:pt x="15239" y="419"/>
                  </a:lnTo>
                  <a:lnTo>
                    <a:pt x="15359" y="389"/>
                  </a:lnTo>
                  <a:lnTo>
                    <a:pt x="15463" y="374"/>
                  </a:lnTo>
                  <a:lnTo>
                    <a:pt x="15583" y="389"/>
                  </a:lnTo>
                  <a:lnTo>
                    <a:pt x="15687" y="419"/>
                  </a:lnTo>
                  <a:lnTo>
                    <a:pt x="15792" y="478"/>
                  </a:lnTo>
                  <a:lnTo>
                    <a:pt x="15867" y="568"/>
                  </a:lnTo>
                  <a:lnTo>
                    <a:pt x="15926" y="658"/>
                  </a:lnTo>
                  <a:lnTo>
                    <a:pt x="16001" y="732"/>
                  </a:lnTo>
                  <a:lnTo>
                    <a:pt x="16076" y="792"/>
                  </a:lnTo>
                  <a:lnTo>
                    <a:pt x="16166" y="837"/>
                  </a:lnTo>
                  <a:lnTo>
                    <a:pt x="16255" y="882"/>
                  </a:lnTo>
                  <a:lnTo>
                    <a:pt x="16360" y="912"/>
                  </a:lnTo>
                  <a:lnTo>
                    <a:pt x="16464" y="942"/>
                  </a:lnTo>
                  <a:lnTo>
                    <a:pt x="16659" y="942"/>
                  </a:lnTo>
                  <a:lnTo>
                    <a:pt x="16763" y="912"/>
                  </a:lnTo>
                  <a:lnTo>
                    <a:pt x="16868" y="882"/>
                  </a:lnTo>
                  <a:lnTo>
                    <a:pt x="16957" y="837"/>
                  </a:lnTo>
                  <a:lnTo>
                    <a:pt x="17047" y="792"/>
                  </a:lnTo>
                  <a:lnTo>
                    <a:pt x="17122" y="732"/>
                  </a:lnTo>
                  <a:lnTo>
                    <a:pt x="17196" y="658"/>
                  </a:lnTo>
                  <a:lnTo>
                    <a:pt x="17256" y="568"/>
                  </a:lnTo>
                  <a:lnTo>
                    <a:pt x="17331" y="478"/>
                  </a:lnTo>
                  <a:lnTo>
                    <a:pt x="17435" y="419"/>
                  </a:lnTo>
                  <a:lnTo>
                    <a:pt x="17540" y="374"/>
                  </a:lnTo>
                  <a:lnTo>
                    <a:pt x="17659" y="359"/>
                  </a:lnTo>
                  <a:lnTo>
                    <a:pt x="17779" y="374"/>
                  </a:lnTo>
                  <a:lnTo>
                    <a:pt x="17884" y="419"/>
                  </a:lnTo>
                  <a:lnTo>
                    <a:pt x="17973" y="478"/>
                  </a:lnTo>
                  <a:lnTo>
                    <a:pt x="18048" y="568"/>
                  </a:lnTo>
                  <a:lnTo>
                    <a:pt x="18078" y="598"/>
                  </a:lnTo>
                  <a:lnTo>
                    <a:pt x="18123" y="628"/>
                  </a:lnTo>
                  <a:lnTo>
                    <a:pt x="18152" y="643"/>
                  </a:lnTo>
                  <a:lnTo>
                    <a:pt x="18197" y="643"/>
                  </a:lnTo>
                  <a:lnTo>
                    <a:pt x="18750" y="658"/>
                  </a:lnTo>
                  <a:lnTo>
                    <a:pt x="18825" y="643"/>
                  </a:lnTo>
                  <a:lnTo>
                    <a:pt x="18870" y="598"/>
                  </a:lnTo>
                  <a:lnTo>
                    <a:pt x="18914" y="538"/>
                  </a:lnTo>
                  <a:lnTo>
                    <a:pt x="18929" y="478"/>
                  </a:lnTo>
                  <a:lnTo>
                    <a:pt x="18914" y="404"/>
                  </a:lnTo>
                  <a:lnTo>
                    <a:pt x="18870" y="344"/>
                  </a:lnTo>
                  <a:lnTo>
                    <a:pt x="18825" y="314"/>
                  </a:lnTo>
                  <a:lnTo>
                    <a:pt x="18750" y="299"/>
                  </a:lnTo>
                  <a:lnTo>
                    <a:pt x="18287" y="284"/>
                  </a:lnTo>
                  <a:lnTo>
                    <a:pt x="18227" y="224"/>
                  </a:lnTo>
                  <a:lnTo>
                    <a:pt x="18152" y="165"/>
                  </a:lnTo>
                  <a:lnTo>
                    <a:pt x="18078" y="120"/>
                  </a:lnTo>
                  <a:lnTo>
                    <a:pt x="18003" y="75"/>
                  </a:lnTo>
                  <a:lnTo>
                    <a:pt x="17928" y="45"/>
                  </a:lnTo>
                  <a:lnTo>
                    <a:pt x="17839" y="15"/>
                  </a:lnTo>
                  <a:lnTo>
                    <a:pt x="17749" y="0"/>
                  </a:lnTo>
                  <a:lnTo>
                    <a:pt x="17659" y="0"/>
                  </a:lnTo>
                  <a:lnTo>
                    <a:pt x="17555" y="15"/>
                  </a:lnTo>
                  <a:lnTo>
                    <a:pt x="17450" y="30"/>
                  </a:lnTo>
                  <a:lnTo>
                    <a:pt x="17361" y="60"/>
                  </a:lnTo>
                  <a:lnTo>
                    <a:pt x="17256" y="105"/>
                  </a:lnTo>
                  <a:lnTo>
                    <a:pt x="17181" y="150"/>
                  </a:lnTo>
                  <a:lnTo>
                    <a:pt x="17092" y="209"/>
                  </a:lnTo>
                  <a:lnTo>
                    <a:pt x="17017" y="284"/>
                  </a:lnTo>
                  <a:lnTo>
                    <a:pt x="16957" y="374"/>
                  </a:lnTo>
                  <a:lnTo>
                    <a:pt x="16883" y="463"/>
                  </a:lnTo>
                  <a:lnTo>
                    <a:pt x="16778" y="523"/>
                  </a:lnTo>
                  <a:lnTo>
                    <a:pt x="16673" y="568"/>
                  </a:lnTo>
                  <a:lnTo>
                    <a:pt x="16569" y="568"/>
                  </a:lnTo>
                  <a:lnTo>
                    <a:pt x="16449" y="553"/>
                  </a:lnTo>
                  <a:lnTo>
                    <a:pt x="16345" y="523"/>
                  </a:lnTo>
                  <a:lnTo>
                    <a:pt x="16240" y="463"/>
                  </a:lnTo>
                  <a:lnTo>
                    <a:pt x="16166" y="374"/>
                  </a:lnTo>
                  <a:lnTo>
                    <a:pt x="16106" y="284"/>
                  </a:lnTo>
                  <a:lnTo>
                    <a:pt x="16031" y="209"/>
                  </a:lnTo>
                  <a:lnTo>
                    <a:pt x="15941" y="150"/>
                  </a:lnTo>
                  <a:lnTo>
                    <a:pt x="15867" y="105"/>
                  </a:lnTo>
                  <a:lnTo>
                    <a:pt x="15777" y="60"/>
                  </a:lnTo>
                  <a:lnTo>
                    <a:pt x="15673" y="30"/>
                  </a:lnTo>
                  <a:lnTo>
                    <a:pt x="15568" y="15"/>
                  </a:lnTo>
                  <a:lnTo>
                    <a:pt x="15463" y="0"/>
                  </a:lnTo>
                  <a:lnTo>
                    <a:pt x="15359" y="15"/>
                  </a:lnTo>
                  <a:lnTo>
                    <a:pt x="15269" y="30"/>
                  </a:lnTo>
                  <a:lnTo>
                    <a:pt x="15165" y="60"/>
                  </a:lnTo>
                  <a:lnTo>
                    <a:pt x="15075" y="105"/>
                  </a:lnTo>
                  <a:lnTo>
                    <a:pt x="14985" y="150"/>
                  </a:lnTo>
                  <a:lnTo>
                    <a:pt x="14911" y="209"/>
                  </a:lnTo>
                  <a:lnTo>
                    <a:pt x="14836" y="284"/>
                  </a:lnTo>
                  <a:lnTo>
                    <a:pt x="14776" y="374"/>
                  </a:lnTo>
                  <a:lnTo>
                    <a:pt x="14701" y="463"/>
                  </a:lnTo>
                  <a:lnTo>
                    <a:pt x="14597" y="523"/>
                  </a:lnTo>
                  <a:lnTo>
                    <a:pt x="14492" y="553"/>
                  </a:lnTo>
                  <a:lnTo>
                    <a:pt x="14373" y="568"/>
                  </a:lnTo>
                  <a:lnTo>
                    <a:pt x="14268" y="553"/>
                  </a:lnTo>
                  <a:lnTo>
                    <a:pt x="14149" y="523"/>
                  </a:lnTo>
                  <a:lnTo>
                    <a:pt x="14059" y="463"/>
                  </a:lnTo>
                  <a:lnTo>
                    <a:pt x="13984" y="374"/>
                  </a:lnTo>
                  <a:lnTo>
                    <a:pt x="13910" y="284"/>
                  </a:lnTo>
                  <a:lnTo>
                    <a:pt x="13850" y="209"/>
                  </a:lnTo>
                  <a:lnTo>
                    <a:pt x="13760" y="150"/>
                  </a:lnTo>
                  <a:lnTo>
                    <a:pt x="13671" y="105"/>
                  </a:lnTo>
                  <a:lnTo>
                    <a:pt x="13581" y="60"/>
                  </a:lnTo>
                  <a:lnTo>
                    <a:pt x="13491" y="30"/>
                  </a:lnTo>
                  <a:lnTo>
                    <a:pt x="13387" y="15"/>
                  </a:lnTo>
                  <a:lnTo>
                    <a:pt x="13282" y="0"/>
                  </a:lnTo>
                  <a:lnTo>
                    <a:pt x="13178" y="15"/>
                  </a:lnTo>
                  <a:lnTo>
                    <a:pt x="13073" y="30"/>
                  </a:lnTo>
                  <a:lnTo>
                    <a:pt x="12983" y="60"/>
                  </a:lnTo>
                  <a:lnTo>
                    <a:pt x="12894" y="105"/>
                  </a:lnTo>
                  <a:lnTo>
                    <a:pt x="12804" y="150"/>
                  </a:lnTo>
                  <a:lnTo>
                    <a:pt x="12729" y="209"/>
                  </a:lnTo>
                  <a:lnTo>
                    <a:pt x="12655" y="284"/>
                  </a:lnTo>
                  <a:lnTo>
                    <a:pt x="12595" y="374"/>
                  </a:lnTo>
                  <a:lnTo>
                    <a:pt x="12505" y="463"/>
                  </a:lnTo>
                  <a:lnTo>
                    <a:pt x="12416" y="523"/>
                  </a:lnTo>
                  <a:lnTo>
                    <a:pt x="12311" y="553"/>
                  </a:lnTo>
                  <a:lnTo>
                    <a:pt x="12192" y="568"/>
                  </a:lnTo>
                  <a:lnTo>
                    <a:pt x="12072" y="553"/>
                  </a:lnTo>
                  <a:lnTo>
                    <a:pt x="11967" y="523"/>
                  </a:lnTo>
                  <a:lnTo>
                    <a:pt x="11878" y="463"/>
                  </a:lnTo>
                  <a:lnTo>
                    <a:pt x="11788" y="374"/>
                  </a:lnTo>
                  <a:lnTo>
                    <a:pt x="11728" y="284"/>
                  </a:lnTo>
                  <a:lnTo>
                    <a:pt x="11654" y="209"/>
                  </a:lnTo>
                  <a:lnTo>
                    <a:pt x="11579" y="150"/>
                  </a:lnTo>
                  <a:lnTo>
                    <a:pt x="11489" y="105"/>
                  </a:lnTo>
                  <a:lnTo>
                    <a:pt x="11400" y="60"/>
                  </a:lnTo>
                  <a:lnTo>
                    <a:pt x="11310" y="30"/>
                  </a:lnTo>
                  <a:lnTo>
                    <a:pt x="11206" y="15"/>
                  </a:lnTo>
                  <a:lnTo>
                    <a:pt x="11101" y="0"/>
                  </a:lnTo>
                  <a:lnTo>
                    <a:pt x="10996" y="15"/>
                  </a:lnTo>
                  <a:lnTo>
                    <a:pt x="10892" y="30"/>
                  </a:lnTo>
                  <a:lnTo>
                    <a:pt x="10802" y="60"/>
                  </a:lnTo>
                  <a:lnTo>
                    <a:pt x="10713" y="105"/>
                  </a:lnTo>
                  <a:lnTo>
                    <a:pt x="10623" y="150"/>
                  </a:lnTo>
                  <a:lnTo>
                    <a:pt x="10533" y="209"/>
                  </a:lnTo>
                  <a:lnTo>
                    <a:pt x="10474" y="284"/>
                  </a:lnTo>
                  <a:lnTo>
                    <a:pt x="10399" y="374"/>
                  </a:lnTo>
                  <a:lnTo>
                    <a:pt x="10324" y="463"/>
                  </a:lnTo>
                  <a:lnTo>
                    <a:pt x="10234" y="523"/>
                  </a:lnTo>
                  <a:lnTo>
                    <a:pt x="10115" y="553"/>
                  </a:lnTo>
                  <a:lnTo>
                    <a:pt x="10010" y="568"/>
                  </a:lnTo>
                  <a:lnTo>
                    <a:pt x="9891" y="553"/>
                  </a:lnTo>
                  <a:lnTo>
                    <a:pt x="9786" y="523"/>
                  </a:lnTo>
                  <a:lnTo>
                    <a:pt x="9682" y="463"/>
                  </a:lnTo>
                  <a:lnTo>
                    <a:pt x="9607" y="374"/>
                  </a:lnTo>
                  <a:lnTo>
                    <a:pt x="9547" y="284"/>
                  </a:lnTo>
                  <a:lnTo>
                    <a:pt x="9473" y="209"/>
                  </a:lnTo>
                  <a:lnTo>
                    <a:pt x="9398" y="150"/>
                  </a:lnTo>
                  <a:lnTo>
                    <a:pt x="9308" y="105"/>
                  </a:lnTo>
                  <a:lnTo>
                    <a:pt x="9219" y="60"/>
                  </a:lnTo>
                  <a:lnTo>
                    <a:pt x="9114" y="30"/>
                  </a:lnTo>
                  <a:lnTo>
                    <a:pt x="9024" y="15"/>
                  </a:lnTo>
                  <a:lnTo>
                    <a:pt x="8920" y="0"/>
                  </a:lnTo>
                  <a:lnTo>
                    <a:pt x="8815" y="15"/>
                  </a:lnTo>
                  <a:lnTo>
                    <a:pt x="8711" y="30"/>
                  </a:lnTo>
                  <a:lnTo>
                    <a:pt x="8606" y="60"/>
                  </a:lnTo>
                  <a:lnTo>
                    <a:pt x="8516" y="105"/>
                  </a:lnTo>
                  <a:lnTo>
                    <a:pt x="8442" y="150"/>
                  </a:lnTo>
                  <a:lnTo>
                    <a:pt x="8352" y="209"/>
                  </a:lnTo>
                  <a:lnTo>
                    <a:pt x="8277" y="284"/>
                  </a:lnTo>
                  <a:lnTo>
                    <a:pt x="8218" y="374"/>
                  </a:lnTo>
                  <a:lnTo>
                    <a:pt x="8143" y="463"/>
                  </a:lnTo>
                  <a:lnTo>
                    <a:pt x="8053" y="523"/>
                  </a:lnTo>
                  <a:lnTo>
                    <a:pt x="7934" y="568"/>
                  </a:lnTo>
                  <a:lnTo>
                    <a:pt x="7829" y="583"/>
                  </a:lnTo>
                  <a:lnTo>
                    <a:pt x="7710" y="568"/>
                  </a:lnTo>
                  <a:lnTo>
                    <a:pt x="7590" y="523"/>
                  </a:lnTo>
                  <a:lnTo>
                    <a:pt x="7501" y="463"/>
                  </a:lnTo>
                  <a:lnTo>
                    <a:pt x="7426" y="374"/>
                  </a:lnTo>
                  <a:lnTo>
                    <a:pt x="7366" y="284"/>
                  </a:lnTo>
                  <a:lnTo>
                    <a:pt x="7291" y="209"/>
                  </a:lnTo>
                  <a:lnTo>
                    <a:pt x="7202" y="150"/>
                  </a:lnTo>
                  <a:lnTo>
                    <a:pt x="7127" y="105"/>
                  </a:lnTo>
                  <a:lnTo>
                    <a:pt x="7022" y="60"/>
                  </a:lnTo>
                  <a:lnTo>
                    <a:pt x="6933" y="30"/>
                  </a:lnTo>
                  <a:lnTo>
                    <a:pt x="6828" y="15"/>
                  </a:lnTo>
                  <a:lnTo>
                    <a:pt x="6724" y="0"/>
                  </a:lnTo>
                  <a:lnTo>
                    <a:pt x="6619" y="15"/>
                  </a:lnTo>
                  <a:lnTo>
                    <a:pt x="6529" y="30"/>
                  </a:lnTo>
                  <a:lnTo>
                    <a:pt x="6425" y="60"/>
                  </a:lnTo>
                  <a:lnTo>
                    <a:pt x="6335" y="105"/>
                  </a:lnTo>
                  <a:lnTo>
                    <a:pt x="6246" y="150"/>
                  </a:lnTo>
                  <a:lnTo>
                    <a:pt x="6171" y="209"/>
                  </a:lnTo>
                  <a:lnTo>
                    <a:pt x="6096" y="284"/>
                  </a:lnTo>
                  <a:lnTo>
                    <a:pt x="6036" y="374"/>
                  </a:lnTo>
                  <a:lnTo>
                    <a:pt x="5962" y="463"/>
                  </a:lnTo>
                  <a:lnTo>
                    <a:pt x="5857" y="523"/>
                  </a:lnTo>
                  <a:lnTo>
                    <a:pt x="5753" y="553"/>
                  </a:lnTo>
                  <a:lnTo>
                    <a:pt x="5633" y="568"/>
                  </a:lnTo>
                  <a:lnTo>
                    <a:pt x="5529" y="553"/>
                  </a:lnTo>
                  <a:lnTo>
                    <a:pt x="5409" y="523"/>
                  </a:lnTo>
                  <a:lnTo>
                    <a:pt x="5319" y="463"/>
                  </a:lnTo>
                  <a:lnTo>
                    <a:pt x="5245" y="374"/>
                  </a:lnTo>
                  <a:lnTo>
                    <a:pt x="5170" y="284"/>
                  </a:lnTo>
                  <a:lnTo>
                    <a:pt x="5110" y="209"/>
                  </a:lnTo>
                  <a:lnTo>
                    <a:pt x="5021" y="150"/>
                  </a:lnTo>
                  <a:lnTo>
                    <a:pt x="4931" y="105"/>
                  </a:lnTo>
                  <a:lnTo>
                    <a:pt x="4841" y="60"/>
                  </a:lnTo>
                  <a:lnTo>
                    <a:pt x="4752" y="30"/>
                  </a:lnTo>
                  <a:lnTo>
                    <a:pt x="4647" y="15"/>
                  </a:lnTo>
                  <a:lnTo>
                    <a:pt x="4543" y="0"/>
                  </a:lnTo>
                  <a:lnTo>
                    <a:pt x="4438" y="15"/>
                  </a:lnTo>
                  <a:lnTo>
                    <a:pt x="4333" y="30"/>
                  </a:lnTo>
                  <a:lnTo>
                    <a:pt x="4244" y="60"/>
                  </a:lnTo>
                  <a:lnTo>
                    <a:pt x="4154" y="105"/>
                  </a:lnTo>
                  <a:lnTo>
                    <a:pt x="4064" y="150"/>
                  </a:lnTo>
                  <a:lnTo>
                    <a:pt x="3990" y="209"/>
                  </a:lnTo>
                  <a:lnTo>
                    <a:pt x="3915" y="284"/>
                  </a:lnTo>
                  <a:lnTo>
                    <a:pt x="3855" y="374"/>
                  </a:lnTo>
                  <a:lnTo>
                    <a:pt x="3766" y="463"/>
                  </a:lnTo>
                  <a:lnTo>
                    <a:pt x="3676" y="523"/>
                  </a:lnTo>
                  <a:lnTo>
                    <a:pt x="3571" y="553"/>
                  </a:lnTo>
                  <a:lnTo>
                    <a:pt x="3452" y="568"/>
                  </a:lnTo>
                  <a:lnTo>
                    <a:pt x="3332" y="553"/>
                  </a:lnTo>
                  <a:lnTo>
                    <a:pt x="3228" y="523"/>
                  </a:lnTo>
                  <a:lnTo>
                    <a:pt x="3138" y="463"/>
                  </a:lnTo>
                  <a:lnTo>
                    <a:pt x="3049" y="374"/>
                  </a:lnTo>
                  <a:lnTo>
                    <a:pt x="2989" y="284"/>
                  </a:lnTo>
                  <a:lnTo>
                    <a:pt x="2914" y="209"/>
                  </a:lnTo>
                  <a:lnTo>
                    <a:pt x="2839" y="150"/>
                  </a:lnTo>
                  <a:lnTo>
                    <a:pt x="2750" y="105"/>
                  </a:lnTo>
                  <a:lnTo>
                    <a:pt x="2660" y="60"/>
                  </a:lnTo>
                  <a:lnTo>
                    <a:pt x="2570" y="30"/>
                  </a:lnTo>
                  <a:lnTo>
                    <a:pt x="2466" y="15"/>
                  </a:lnTo>
                  <a:lnTo>
                    <a:pt x="2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3"/>
            <p:cNvSpPr/>
            <p:nvPr/>
          </p:nvSpPr>
          <p:spPr>
            <a:xfrm>
              <a:off x="3893390" y="3245730"/>
              <a:ext cx="460850" cy="24638"/>
            </a:xfrm>
            <a:custGeom>
              <a:avLst/>
              <a:gdLst/>
              <a:ahLst/>
              <a:cxnLst/>
              <a:rect l="l" t="t" r="r" b="b"/>
              <a:pathLst>
                <a:path w="16778" h="897" extrusionOk="0">
                  <a:moveTo>
                    <a:pt x="449" y="0"/>
                  </a:moveTo>
                  <a:lnTo>
                    <a:pt x="359" y="15"/>
                  </a:lnTo>
                  <a:lnTo>
                    <a:pt x="284" y="45"/>
                  </a:lnTo>
                  <a:lnTo>
                    <a:pt x="209" y="75"/>
                  </a:lnTo>
                  <a:lnTo>
                    <a:pt x="135" y="134"/>
                  </a:lnTo>
                  <a:lnTo>
                    <a:pt x="90" y="209"/>
                  </a:lnTo>
                  <a:lnTo>
                    <a:pt x="45" y="284"/>
                  </a:lnTo>
                  <a:lnTo>
                    <a:pt x="15" y="359"/>
                  </a:lnTo>
                  <a:lnTo>
                    <a:pt x="0" y="448"/>
                  </a:lnTo>
                  <a:lnTo>
                    <a:pt x="15" y="538"/>
                  </a:lnTo>
                  <a:lnTo>
                    <a:pt x="45" y="627"/>
                  </a:lnTo>
                  <a:lnTo>
                    <a:pt x="90" y="702"/>
                  </a:lnTo>
                  <a:lnTo>
                    <a:pt x="135" y="762"/>
                  </a:lnTo>
                  <a:lnTo>
                    <a:pt x="209" y="822"/>
                  </a:lnTo>
                  <a:lnTo>
                    <a:pt x="284" y="867"/>
                  </a:lnTo>
                  <a:lnTo>
                    <a:pt x="359" y="896"/>
                  </a:lnTo>
                  <a:lnTo>
                    <a:pt x="16419" y="896"/>
                  </a:lnTo>
                  <a:lnTo>
                    <a:pt x="16509" y="867"/>
                  </a:lnTo>
                  <a:lnTo>
                    <a:pt x="16583" y="822"/>
                  </a:lnTo>
                  <a:lnTo>
                    <a:pt x="16658" y="762"/>
                  </a:lnTo>
                  <a:lnTo>
                    <a:pt x="16703" y="702"/>
                  </a:lnTo>
                  <a:lnTo>
                    <a:pt x="16748" y="627"/>
                  </a:lnTo>
                  <a:lnTo>
                    <a:pt x="16778" y="538"/>
                  </a:lnTo>
                  <a:lnTo>
                    <a:pt x="16778" y="448"/>
                  </a:lnTo>
                  <a:lnTo>
                    <a:pt x="16778" y="359"/>
                  </a:lnTo>
                  <a:lnTo>
                    <a:pt x="16748" y="284"/>
                  </a:lnTo>
                  <a:lnTo>
                    <a:pt x="16703" y="209"/>
                  </a:lnTo>
                  <a:lnTo>
                    <a:pt x="16658" y="134"/>
                  </a:lnTo>
                  <a:lnTo>
                    <a:pt x="16583" y="75"/>
                  </a:lnTo>
                  <a:lnTo>
                    <a:pt x="16509" y="45"/>
                  </a:lnTo>
                  <a:lnTo>
                    <a:pt x="16419" y="15"/>
                  </a:lnTo>
                  <a:lnTo>
                    <a:pt x="16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3"/>
            <p:cNvSpPr/>
            <p:nvPr/>
          </p:nvSpPr>
          <p:spPr>
            <a:xfrm>
              <a:off x="3893390" y="3181294"/>
              <a:ext cx="460850" cy="24638"/>
            </a:xfrm>
            <a:custGeom>
              <a:avLst/>
              <a:gdLst/>
              <a:ahLst/>
              <a:cxnLst/>
              <a:rect l="l" t="t" r="r" b="b"/>
              <a:pathLst>
                <a:path w="16778" h="897" extrusionOk="0">
                  <a:moveTo>
                    <a:pt x="449" y="1"/>
                  </a:moveTo>
                  <a:lnTo>
                    <a:pt x="359" y="15"/>
                  </a:lnTo>
                  <a:lnTo>
                    <a:pt x="284" y="45"/>
                  </a:lnTo>
                  <a:lnTo>
                    <a:pt x="209" y="75"/>
                  </a:lnTo>
                  <a:lnTo>
                    <a:pt x="135" y="135"/>
                  </a:lnTo>
                  <a:lnTo>
                    <a:pt x="90" y="195"/>
                  </a:lnTo>
                  <a:lnTo>
                    <a:pt x="45" y="284"/>
                  </a:lnTo>
                  <a:lnTo>
                    <a:pt x="15" y="359"/>
                  </a:lnTo>
                  <a:lnTo>
                    <a:pt x="0" y="449"/>
                  </a:lnTo>
                  <a:lnTo>
                    <a:pt x="15" y="538"/>
                  </a:lnTo>
                  <a:lnTo>
                    <a:pt x="45" y="628"/>
                  </a:lnTo>
                  <a:lnTo>
                    <a:pt x="90" y="703"/>
                  </a:lnTo>
                  <a:lnTo>
                    <a:pt x="135" y="762"/>
                  </a:lnTo>
                  <a:lnTo>
                    <a:pt x="209" y="822"/>
                  </a:lnTo>
                  <a:lnTo>
                    <a:pt x="284" y="867"/>
                  </a:lnTo>
                  <a:lnTo>
                    <a:pt x="359" y="897"/>
                  </a:lnTo>
                  <a:lnTo>
                    <a:pt x="16419" y="897"/>
                  </a:lnTo>
                  <a:lnTo>
                    <a:pt x="16509" y="867"/>
                  </a:lnTo>
                  <a:lnTo>
                    <a:pt x="16583" y="822"/>
                  </a:lnTo>
                  <a:lnTo>
                    <a:pt x="16658" y="762"/>
                  </a:lnTo>
                  <a:lnTo>
                    <a:pt x="16703" y="703"/>
                  </a:lnTo>
                  <a:lnTo>
                    <a:pt x="16748" y="628"/>
                  </a:lnTo>
                  <a:lnTo>
                    <a:pt x="16778" y="538"/>
                  </a:lnTo>
                  <a:lnTo>
                    <a:pt x="16778" y="449"/>
                  </a:lnTo>
                  <a:lnTo>
                    <a:pt x="16778" y="359"/>
                  </a:lnTo>
                  <a:lnTo>
                    <a:pt x="16748" y="284"/>
                  </a:lnTo>
                  <a:lnTo>
                    <a:pt x="16703" y="195"/>
                  </a:lnTo>
                  <a:lnTo>
                    <a:pt x="16658" y="135"/>
                  </a:lnTo>
                  <a:lnTo>
                    <a:pt x="16583" y="75"/>
                  </a:lnTo>
                  <a:lnTo>
                    <a:pt x="16509" y="45"/>
                  </a:lnTo>
                  <a:lnTo>
                    <a:pt x="16419" y="15"/>
                  </a:lnTo>
                  <a:lnTo>
                    <a:pt x="16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3"/>
            <p:cNvSpPr/>
            <p:nvPr/>
          </p:nvSpPr>
          <p:spPr>
            <a:xfrm>
              <a:off x="3893390" y="3116885"/>
              <a:ext cx="460850" cy="24638"/>
            </a:xfrm>
            <a:custGeom>
              <a:avLst/>
              <a:gdLst/>
              <a:ahLst/>
              <a:cxnLst/>
              <a:rect l="l" t="t" r="r" b="b"/>
              <a:pathLst>
                <a:path w="16778" h="897" extrusionOk="0">
                  <a:moveTo>
                    <a:pt x="449" y="0"/>
                  </a:moveTo>
                  <a:lnTo>
                    <a:pt x="359" y="15"/>
                  </a:lnTo>
                  <a:lnTo>
                    <a:pt x="284" y="45"/>
                  </a:lnTo>
                  <a:lnTo>
                    <a:pt x="209" y="75"/>
                  </a:lnTo>
                  <a:lnTo>
                    <a:pt x="135" y="134"/>
                  </a:lnTo>
                  <a:lnTo>
                    <a:pt x="90" y="194"/>
                  </a:lnTo>
                  <a:lnTo>
                    <a:pt x="45" y="284"/>
                  </a:lnTo>
                  <a:lnTo>
                    <a:pt x="15" y="359"/>
                  </a:lnTo>
                  <a:lnTo>
                    <a:pt x="0" y="448"/>
                  </a:lnTo>
                  <a:lnTo>
                    <a:pt x="15" y="538"/>
                  </a:lnTo>
                  <a:lnTo>
                    <a:pt x="45" y="627"/>
                  </a:lnTo>
                  <a:lnTo>
                    <a:pt x="90" y="702"/>
                  </a:lnTo>
                  <a:lnTo>
                    <a:pt x="135" y="762"/>
                  </a:lnTo>
                  <a:lnTo>
                    <a:pt x="209" y="822"/>
                  </a:lnTo>
                  <a:lnTo>
                    <a:pt x="284" y="867"/>
                  </a:lnTo>
                  <a:lnTo>
                    <a:pt x="359" y="896"/>
                  </a:lnTo>
                  <a:lnTo>
                    <a:pt x="16419" y="896"/>
                  </a:lnTo>
                  <a:lnTo>
                    <a:pt x="16509" y="867"/>
                  </a:lnTo>
                  <a:lnTo>
                    <a:pt x="16583" y="822"/>
                  </a:lnTo>
                  <a:lnTo>
                    <a:pt x="16658" y="762"/>
                  </a:lnTo>
                  <a:lnTo>
                    <a:pt x="16703" y="702"/>
                  </a:lnTo>
                  <a:lnTo>
                    <a:pt x="16748" y="627"/>
                  </a:lnTo>
                  <a:lnTo>
                    <a:pt x="16778" y="538"/>
                  </a:lnTo>
                  <a:lnTo>
                    <a:pt x="16778" y="448"/>
                  </a:lnTo>
                  <a:lnTo>
                    <a:pt x="16778" y="359"/>
                  </a:lnTo>
                  <a:lnTo>
                    <a:pt x="16748" y="284"/>
                  </a:lnTo>
                  <a:lnTo>
                    <a:pt x="16703" y="194"/>
                  </a:lnTo>
                  <a:lnTo>
                    <a:pt x="16658" y="134"/>
                  </a:lnTo>
                  <a:lnTo>
                    <a:pt x="16583" y="75"/>
                  </a:lnTo>
                  <a:lnTo>
                    <a:pt x="16509" y="45"/>
                  </a:lnTo>
                  <a:lnTo>
                    <a:pt x="16419" y="15"/>
                  </a:lnTo>
                  <a:lnTo>
                    <a:pt x="16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3"/>
            <p:cNvSpPr/>
            <p:nvPr/>
          </p:nvSpPr>
          <p:spPr>
            <a:xfrm>
              <a:off x="4425199" y="3245730"/>
              <a:ext cx="25050" cy="24638"/>
            </a:xfrm>
            <a:custGeom>
              <a:avLst/>
              <a:gdLst/>
              <a:ahLst/>
              <a:cxnLst/>
              <a:rect l="l" t="t" r="r" b="b"/>
              <a:pathLst>
                <a:path w="912" h="897" extrusionOk="0">
                  <a:moveTo>
                    <a:pt x="448" y="0"/>
                  </a:moveTo>
                  <a:lnTo>
                    <a:pt x="359" y="15"/>
                  </a:lnTo>
                  <a:lnTo>
                    <a:pt x="269" y="45"/>
                  </a:lnTo>
                  <a:lnTo>
                    <a:pt x="194" y="75"/>
                  </a:lnTo>
                  <a:lnTo>
                    <a:pt x="135" y="134"/>
                  </a:lnTo>
                  <a:lnTo>
                    <a:pt x="75" y="209"/>
                  </a:lnTo>
                  <a:lnTo>
                    <a:pt x="30" y="284"/>
                  </a:lnTo>
                  <a:lnTo>
                    <a:pt x="15" y="359"/>
                  </a:lnTo>
                  <a:lnTo>
                    <a:pt x="0" y="448"/>
                  </a:lnTo>
                  <a:lnTo>
                    <a:pt x="15" y="538"/>
                  </a:lnTo>
                  <a:lnTo>
                    <a:pt x="30" y="627"/>
                  </a:lnTo>
                  <a:lnTo>
                    <a:pt x="75" y="702"/>
                  </a:lnTo>
                  <a:lnTo>
                    <a:pt x="135" y="762"/>
                  </a:lnTo>
                  <a:lnTo>
                    <a:pt x="194" y="822"/>
                  </a:lnTo>
                  <a:lnTo>
                    <a:pt x="269" y="867"/>
                  </a:lnTo>
                  <a:lnTo>
                    <a:pt x="359" y="896"/>
                  </a:lnTo>
                  <a:lnTo>
                    <a:pt x="553" y="896"/>
                  </a:lnTo>
                  <a:lnTo>
                    <a:pt x="642" y="867"/>
                  </a:lnTo>
                  <a:lnTo>
                    <a:pt x="717" y="822"/>
                  </a:lnTo>
                  <a:lnTo>
                    <a:pt x="777" y="762"/>
                  </a:lnTo>
                  <a:lnTo>
                    <a:pt x="837" y="702"/>
                  </a:lnTo>
                  <a:lnTo>
                    <a:pt x="867" y="627"/>
                  </a:lnTo>
                  <a:lnTo>
                    <a:pt x="896" y="538"/>
                  </a:lnTo>
                  <a:lnTo>
                    <a:pt x="911" y="448"/>
                  </a:lnTo>
                  <a:lnTo>
                    <a:pt x="896" y="359"/>
                  </a:lnTo>
                  <a:lnTo>
                    <a:pt x="867" y="284"/>
                  </a:lnTo>
                  <a:lnTo>
                    <a:pt x="837" y="209"/>
                  </a:lnTo>
                  <a:lnTo>
                    <a:pt x="777" y="134"/>
                  </a:lnTo>
                  <a:lnTo>
                    <a:pt x="717" y="75"/>
                  </a:lnTo>
                  <a:lnTo>
                    <a:pt x="642" y="45"/>
                  </a:lnTo>
                  <a:lnTo>
                    <a:pt x="553" y="15"/>
                  </a:lnTo>
                  <a:lnTo>
                    <a:pt x="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3"/>
            <p:cNvSpPr/>
            <p:nvPr/>
          </p:nvSpPr>
          <p:spPr>
            <a:xfrm>
              <a:off x="4425199" y="3181294"/>
              <a:ext cx="25050" cy="24638"/>
            </a:xfrm>
            <a:custGeom>
              <a:avLst/>
              <a:gdLst/>
              <a:ahLst/>
              <a:cxnLst/>
              <a:rect l="l" t="t" r="r" b="b"/>
              <a:pathLst>
                <a:path w="912" h="897" extrusionOk="0">
                  <a:moveTo>
                    <a:pt x="448" y="1"/>
                  </a:moveTo>
                  <a:lnTo>
                    <a:pt x="359" y="15"/>
                  </a:lnTo>
                  <a:lnTo>
                    <a:pt x="269" y="45"/>
                  </a:lnTo>
                  <a:lnTo>
                    <a:pt x="194" y="75"/>
                  </a:lnTo>
                  <a:lnTo>
                    <a:pt x="135" y="135"/>
                  </a:lnTo>
                  <a:lnTo>
                    <a:pt x="75" y="195"/>
                  </a:lnTo>
                  <a:lnTo>
                    <a:pt x="30" y="284"/>
                  </a:lnTo>
                  <a:lnTo>
                    <a:pt x="15" y="359"/>
                  </a:lnTo>
                  <a:lnTo>
                    <a:pt x="0" y="449"/>
                  </a:lnTo>
                  <a:lnTo>
                    <a:pt x="15" y="538"/>
                  </a:lnTo>
                  <a:lnTo>
                    <a:pt x="30" y="628"/>
                  </a:lnTo>
                  <a:lnTo>
                    <a:pt x="75" y="703"/>
                  </a:lnTo>
                  <a:lnTo>
                    <a:pt x="135" y="762"/>
                  </a:lnTo>
                  <a:lnTo>
                    <a:pt x="194" y="822"/>
                  </a:lnTo>
                  <a:lnTo>
                    <a:pt x="269" y="867"/>
                  </a:lnTo>
                  <a:lnTo>
                    <a:pt x="359" y="897"/>
                  </a:lnTo>
                  <a:lnTo>
                    <a:pt x="553" y="897"/>
                  </a:lnTo>
                  <a:lnTo>
                    <a:pt x="642" y="867"/>
                  </a:lnTo>
                  <a:lnTo>
                    <a:pt x="717" y="822"/>
                  </a:lnTo>
                  <a:lnTo>
                    <a:pt x="777" y="762"/>
                  </a:lnTo>
                  <a:lnTo>
                    <a:pt x="837" y="703"/>
                  </a:lnTo>
                  <a:lnTo>
                    <a:pt x="867" y="628"/>
                  </a:lnTo>
                  <a:lnTo>
                    <a:pt x="896" y="538"/>
                  </a:lnTo>
                  <a:lnTo>
                    <a:pt x="911" y="449"/>
                  </a:lnTo>
                  <a:lnTo>
                    <a:pt x="896" y="359"/>
                  </a:lnTo>
                  <a:lnTo>
                    <a:pt x="867" y="284"/>
                  </a:lnTo>
                  <a:lnTo>
                    <a:pt x="837" y="195"/>
                  </a:lnTo>
                  <a:lnTo>
                    <a:pt x="777" y="135"/>
                  </a:lnTo>
                  <a:lnTo>
                    <a:pt x="717" y="75"/>
                  </a:lnTo>
                  <a:lnTo>
                    <a:pt x="642" y="45"/>
                  </a:lnTo>
                  <a:lnTo>
                    <a:pt x="553" y="15"/>
                  </a:lnTo>
                  <a:lnTo>
                    <a:pt x="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3"/>
            <p:cNvSpPr/>
            <p:nvPr/>
          </p:nvSpPr>
          <p:spPr>
            <a:xfrm>
              <a:off x="4425199" y="3116885"/>
              <a:ext cx="25050" cy="24638"/>
            </a:xfrm>
            <a:custGeom>
              <a:avLst/>
              <a:gdLst/>
              <a:ahLst/>
              <a:cxnLst/>
              <a:rect l="l" t="t" r="r" b="b"/>
              <a:pathLst>
                <a:path w="912" h="897" extrusionOk="0">
                  <a:moveTo>
                    <a:pt x="448" y="0"/>
                  </a:moveTo>
                  <a:lnTo>
                    <a:pt x="359" y="15"/>
                  </a:lnTo>
                  <a:lnTo>
                    <a:pt x="269" y="45"/>
                  </a:lnTo>
                  <a:lnTo>
                    <a:pt x="194" y="75"/>
                  </a:lnTo>
                  <a:lnTo>
                    <a:pt x="135" y="134"/>
                  </a:lnTo>
                  <a:lnTo>
                    <a:pt x="75" y="194"/>
                  </a:lnTo>
                  <a:lnTo>
                    <a:pt x="30" y="284"/>
                  </a:lnTo>
                  <a:lnTo>
                    <a:pt x="15" y="359"/>
                  </a:lnTo>
                  <a:lnTo>
                    <a:pt x="0" y="448"/>
                  </a:lnTo>
                  <a:lnTo>
                    <a:pt x="15" y="538"/>
                  </a:lnTo>
                  <a:lnTo>
                    <a:pt x="30" y="627"/>
                  </a:lnTo>
                  <a:lnTo>
                    <a:pt x="75" y="702"/>
                  </a:lnTo>
                  <a:lnTo>
                    <a:pt x="135" y="762"/>
                  </a:lnTo>
                  <a:lnTo>
                    <a:pt x="194" y="822"/>
                  </a:lnTo>
                  <a:lnTo>
                    <a:pt x="269" y="867"/>
                  </a:lnTo>
                  <a:lnTo>
                    <a:pt x="359" y="896"/>
                  </a:lnTo>
                  <a:lnTo>
                    <a:pt x="553" y="896"/>
                  </a:lnTo>
                  <a:lnTo>
                    <a:pt x="642" y="867"/>
                  </a:lnTo>
                  <a:lnTo>
                    <a:pt x="717" y="822"/>
                  </a:lnTo>
                  <a:lnTo>
                    <a:pt x="777" y="762"/>
                  </a:lnTo>
                  <a:lnTo>
                    <a:pt x="837" y="702"/>
                  </a:lnTo>
                  <a:lnTo>
                    <a:pt x="867" y="627"/>
                  </a:lnTo>
                  <a:lnTo>
                    <a:pt x="896" y="538"/>
                  </a:lnTo>
                  <a:lnTo>
                    <a:pt x="911" y="448"/>
                  </a:lnTo>
                  <a:lnTo>
                    <a:pt x="896" y="359"/>
                  </a:lnTo>
                  <a:lnTo>
                    <a:pt x="867" y="284"/>
                  </a:lnTo>
                  <a:lnTo>
                    <a:pt x="837" y="194"/>
                  </a:lnTo>
                  <a:lnTo>
                    <a:pt x="777" y="134"/>
                  </a:lnTo>
                  <a:lnTo>
                    <a:pt x="717" y="75"/>
                  </a:lnTo>
                  <a:lnTo>
                    <a:pt x="642" y="45"/>
                  </a:lnTo>
                  <a:lnTo>
                    <a:pt x="553" y="15"/>
                  </a:lnTo>
                  <a:lnTo>
                    <a:pt x="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3"/>
            <p:cNvSpPr/>
            <p:nvPr/>
          </p:nvSpPr>
          <p:spPr>
            <a:xfrm>
              <a:off x="3851119" y="2546514"/>
              <a:ext cx="33263" cy="33263"/>
            </a:xfrm>
            <a:custGeom>
              <a:avLst/>
              <a:gdLst/>
              <a:ahLst/>
              <a:cxnLst/>
              <a:rect l="l" t="t" r="r" b="b"/>
              <a:pathLst>
                <a:path w="1211" h="1211" extrusionOk="0">
                  <a:moveTo>
                    <a:pt x="613" y="0"/>
                  </a:moveTo>
                  <a:lnTo>
                    <a:pt x="494" y="15"/>
                  </a:lnTo>
                  <a:lnTo>
                    <a:pt x="374" y="45"/>
                  </a:lnTo>
                  <a:lnTo>
                    <a:pt x="269" y="105"/>
                  </a:lnTo>
                  <a:lnTo>
                    <a:pt x="180" y="179"/>
                  </a:lnTo>
                  <a:lnTo>
                    <a:pt x="105" y="269"/>
                  </a:lnTo>
                  <a:lnTo>
                    <a:pt x="60" y="374"/>
                  </a:lnTo>
                  <a:lnTo>
                    <a:pt x="15" y="493"/>
                  </a:lnTo>
                  <a:lnTo>
                    <a:pt x="1" y="613"/>
                  </a:lnTo>
                  <a:lnTo>
                    <a:pt x="15" y="732"/>
                  </a:lnTo>
                  <a:lnTo>
                    <a:pt x="60" y="852"/>
                  </a:lnTo>
                  <a:lnTo>
                    <a:pt x="105" y="941"/>
                  </a:lnTo>
                  <a:lnTo>
                    <a:pt x="180" y="1046"/>
                  </a:lnTo>
                  <a:lnTo>
                    <a:pt x="269" y="1106"/>
                  </a:lnTo>
                  <a:lnTo>
                    <a:pt x="374" y="1165"/>
                  </a:lnTo>
                  <a:lnTo>
                    <a:pt x="494" y="1210"/>
                  </a:lnTo>
                  <a:lnTo>
                    <a:pt x="733" y="1210"/>
                  </a:lnTo>
                  <a:lnTo>
                    <a:pt x="852" y="1165"/>
                  </a:lnTo>
                  <a:lnTo>
                    <a:pt x="957" y="1106"/>
                  </a:lnTo>
                  <a:lnTo>
                    <a:pt x="1046" y="1046"/>
                  </a:lnTo>
                  <a:lnTo>
                    <a:pt x="1121" y="941"/>
                  </a:lnTo>
                  <a:lnTo>
                    <a:pt x="1166" y="852"/>
                  </a:lnTo>
                  <a:lnTo>
                    <a:pt x="1211" y="732"/>
                  </a:lnTo>
                  <a:lnTo>
                    <a:pt x="1211" y="613"/>
                  </a:lnTo>
                  <a:lnTo>
                    <a:pt x="1211" y="493"/>
                  </a:lnTo>
                  <a:lnTo>
                    <a:pt x="1166" y="374"/>
                  </a:lnTo>
                  <a:lnTo>
                    <a:pt x="1121" y="269"/>
                  </a:lnTo>
                  <a:lnTo>
                    <a:pt x="1046" y="179"/>
                  </a:lnTo>
                  <a:lnTo>
                    <a:pt x="957" y="105"/>
                  </a:lnTo>
                  <a:lnTo>
                    <a:pt x="852" y="45"/>
                  </a:lnTo>
                  <a:lnTo>
                    <a:pt x="733" y="15"/>
                  </a:lnTo>
                  <a:lnTo>
                    <a:pt x="61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3"/>
            <p:cNvSpPr/>
            <p:nvPr/>
          </p:nvSpPr>
          <p:spPr>
            <a:xfrm>
              <a:off x="3851119" y="2086503"/>
              <a:ext cx="33263" cy="33263"/>
            </a:xfrm>
            <a:custGeom>
              <a:avLst/>
              <a:gdLst/>
              <a:ahLst/>
              <a:cxnLst/>
              <a:rect l="l" t="t" r="r" b="b"/>
              <a:pathLst>
                <a:path w="1211" h="1211" extrusionOk="0">
                  <a:moveTo>
                    <a:pt x="494" y="1"/>
                  </a:moveTo>
                  <a:lnTo>
                    <a:pt x="374" y="46"/>
                  </a:lnTo>
                  <a:lnTo>
                    <a:pt x="269" y="105"/>
                  </a:lnTo>
                  <a:lnTo>
                    <a:pt x="180" y="165"/>
                  </a:lnTo>
                  <a:lnTo>
                    <a:pt x="105" y="255"/>
                  </a:lnTo>
                  <a:lnTo>
                    <a:pt x="60" y="359"/>
                  </a:lnTo>
                  <a:lnTo>
                    <a:pt x="15" y="479"/>
                  </a:lnTo>
                  <a:lnTo>
                    <a:pt x="1" y="598"/>
                  </a:lnTo>
                  <a:lnTo>
                    <a:pt x="15" y="718"/>
                  </a:lnTo>
                  <a:lnTo>
                    <a:pt x="60" y="837"/>
                  </a:lnTo>
                  <a:lnTo>
                    <a:pt x="105" y="942"/>
                  </a:lnTo>
                  <a:lnTo>
                    <a:pt x="180" y="1032"/>
                  </a:lnTo>
                  <a:lnTo>
                    <a:pt x="269" y="1106"/>
                  </a:lnTo>
                  <a:lnTo>
                    <a:pt x="374" y="1166"/>
                  </a:lnTo>
                  <a:lnTo>
                    <a:pt x="494" y="1196"/>
                  </a:lnTo>
                  <a:lnTo>
                    <a:pt x="613" y="1211"/>
                  </a:lnTo>
                  <a:lnTo>
                    <a:pt x="733" y="1196"/>
                  </a:lnTo>
                  <a:lnTo>
                    <a:pt x="852" y="1166"/>
                  </a:lnTo>
                  <a:lnTo>
                    <a:pt x="957" y="1106"/>
                  </a:lnTo>
                  <a:lnTo>
                    <a:pt x="1046" y="1032"/>
                  </a:lnTo>
                  <a:lnTo>
                    <a:pt x="1121" y="942"/>
                  </a:lnTo>
                  <a:lnTo>
                    <a:pt x="1166" y="837"/>
                  </a:lnTo>
                  <a:lnTo>
                    <a:pt x="1211" y="718"/>
                  </a:lnTo>
                  <a:lnTo>
                    <a:pt x="1211" y="598"/>
                  </a:lnTo>
                  <a:lnTo>
                    <a:pt x="1211" y="479"/>
                  </a:lnTo>
                  <a:lnTo>
                    <a:pt x="1166" y="359"/>
                  </a:lnTo>
                  <a:lnTo>
                    <a:pt x="1121" y="255"/>
                  </a:lnTo>
                  <a:lnTo>
                    <a:pt x="1046" y="165"/>
                  </a:lnTo>
                  <a:lnTo>
                    <a:pt x="957" y="105"/>
                  </a:lnTo>
                  <a:lnTo>
                    <a:pt x="852" y="46"/>
                  </a:lnTo>
                  <a:lnTo>
                    <a:pt x="73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3"/>
            <p:cNvSpPr/>
            <p:nvPr/>
          </p:nvSpPr>
          <p:spPr>
            <a:xfrm>
              <a:off x="4435445" y="2546514"/>
              <a:ext cx="33263" cy="33263"/>
            </a:xfrm>
            <a:custGeom>
              <a:avLst/>
              <a:gdLst/>
              <a:ahLst/>
              <a:cxnLst/>
              <a:rect l="l" t="t" r="r" b="b"/>
              <a:pathLst>
                <a:path w="1211" h="1211" extrusionOk="0">
                  <a:moveTo>
                    <a:pt x="613" y="0"/>
                  </a:moveTo>
                  <a:lnTo>
                    <a:pt x="494" y="15"/>
                  </a:lnTo>
                  <a:lnTo>
                    <a:pt x="374" y="45"/>
                  </a:lnTo>
                  <a:lnTo>
                    <a:pt x="269" y="105"/>
                  </a:lnTo>
                  <a:lnTo>
                    <a:pt x="180" y="179"/>
                  </a:lnTo>
                  <a:lnTo>
                    <a:pt x="105" y="269"/>
                  </a:lnTo>
                  <a:lnTo>
                    <a:pt x="45" y="374"/>
                  </a:lnTo>
                  <a:lnTo>
                    <a:pt x="16" y="493"/>
                  </a:lnTo>
                  <a:lnTo>
                    <a:pt x="1" y="613"/>
                  </a:lnTo>
                  <a:lnTo>
                    <a:pt x="16" y="732"/>
                  </a:lnTo>
                  <a:lnTo>
                    <a:pt x="45" y="852"/>
                  </a:lnTo>
                  <a:lnTo>
                    <a:pt x="105" y="941"/>
                  </a:lnTo>
                  <a:lnTo>
                    <a:pt x="180" y="1046"/>
                  </a:lnTo>
                  <a:lnTo>
                    <a:pt x="269" y="1106"/>
                  </a:lnTo>
                  <a:lnTo>
                    <a:pt x="374" y="1165"/>
                  </a:lnTo>
                  <a:lnTo>
                    <a:pt x="494" y="1210"/>
                  </a:lnTo>
                  <a:lnTo>
                    <a:pt x="733" y="1210"/>
                  </a:lnTo>
                  <a:lnTo>
                    <a:pt x="852" y="1165"/>
                  </a:lnTo>
                  <a:lnTo>
                    <a:pt x="957" y="1106"/>
                  </a:lnTo>
                  <a:lnTo>
                    <a:pt x="1046" y="1046"/>
                  </a:lnTo>
                  <a:lnTo>
                    <a:pt x="1106" y="941"/>
                  </a:lnTo>
                  <a:lnTo>
                    <a:pt x="1166" y="852"/>
                  </a:lnTo>
                  <a:lnTo>
                    <a:pt x="1211" y="732"/>
                  </a:lnTo>
                  <a:lnTo>
                    <a:pt x="1211" y="613"/>
                  </a:lnTo>
                  <a:lnTo>
                    <a:pt x="1211" y="493"/>
                  </a:lnTo>
                  <a:lnTo>
                    <a:pt x="1166" y="374"/>
                  </a:lnTo>
                  <a:lnTo>
                    <a:pt x="1106" y="269"/>
                  </a:lnTo>
                  <a:lnTo>
                    <a:pt x="1046" y="179"/>
                  </a:lnTo>
                  <a:lnTo>
                    <a:pt x="957" y="105"/>
                  </a:lnTo>
                  <a:lnTo>
                    <a:pt x="852" y="45"/>
                  </a:lnTo>
                  <a:lnTo>
                    <a:pt x="733" y="15"/>
                  </a:lnTo>
                  <a:lnTo>
                    <a:pt x="61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3"/>
            <p:cNvSpPr/>
            <p:nvPr/>
          </p:nvSpPr>
          <p:spPr>
            <a:xfrm>
              <a:off x="4435445" y="2086503"/>
              <a:ext cx="33263" cy="33263"/>
            </a:xfrm>
            <a:custGeom>
              <a:avLst/>
              <a:gdLst/>
              <a:ahLst/>
              <a:cxnLst/>
              <a:rect l="l" t="t" r="r" b="b"/>
              <a:pathLst>
                <a:path w="1211" h="1211" extrusionOk="0">
                  <a:moveTo>
                    <a:pt x="494" y="1"/>
                  </a:moveTo>
                  <a:lnTo>
                    <a:pt x="374" y="46"/>
                  </a:lnTo>
                  <a:lnTo>
                    <a:pt x="269" y="105"/>
                  </a:lnTo>
                  <a:lnTo>
                    <a:pt x="180" y="165"/>
                  </a:lnTo>
                  <a:lnTo>
                    <a:pt x="105" y="255"/>
                  </a:lnTo>
                  <a:lnTo>
                    <a:pt x="45" y="359"/>
                  </a:lnTo>
                  <a:lnTo>
                    <a:pt x="16" y="479"/>
                  </a:lnTo>
                  <a:lnTo>
                    <a:pt x="1" y="598"/>
                  </a:lnTo>
                  <a:lnTo>
                    <a:pt x="16" y="718"/>
                  </a:lnTo>
                  <a:lnTo>
                    <a:pt x="45" y="837"/>
                  </a:lnTo>
                  <a:lnTo>
                    <a:pt x="105" y="942"/>
                  </a:lnTo>
                  <a:lnTo>
                    <a:pt x="180" y="1032"/>
                  </a:lnTo>
                  <a:lnTo>
                    <a:pt x="269" y="1106"/>
                  </a:lnTo>
                  <a:lnTo>
                    <a:pt x="374" y="1166"/>
                  </a:lnTo>
                  <a:lnTo>
                    <a:pt x="494" y="1196"/>
                  </a:lnTo>
                  <a:lnTo>
                    <a:pt x="613" y="1211"/>
                  </a:lnTo>
                  <a:lnTo>
                    <a:pt x="733" y="1196"/>
                  </a:lnTo>
                  <a:lnTo>
                    <a:pt x="852" y="1166"/>
                  </a:lnTo>
                  <a:lnTo>
                    <a:pt x="957" y="1106"/>
                  </a:lnTo>
                  <a:lnTo>
                    <a:pt x="1046" y="1032"/>
                  </a:lnTo>
                  <a:lnTo>
                    <a:pt x="1106" y="942"/>
                  </a:lnTo>
                  <a:lnTo>
                    <a:pt x="1166" y="837"/>
                  </a:lnTo>
                  <a:lnTo>
                    <a:pt x="1211" y="718"/>
                  </a:lnTo>
                  <a:lnTo>
                    <a:pt x="1211" y="598"/>
                  </a:lnTo>
                  <a:lnTo>
                    <a:pt x="1211" y="479"/>
                  </a:lnTo>
                  <a:lnTo>
                    <a:pt x="1166" y="359"/>
                  </a:lnTo>
                  <a:lnTo>
                    <a:pt x="1106" y="255"/>
                  </a:lnTo>
                  <a:lnTo>
                    <a:pt x="1046" y="165"/>
                  </a:lnTo>
                  <a:lnTo>
                    <a:pt x="957" y="105"/>
                  </a:lnTo>
                  <a:lnTo>
                    <a:pt x="852" y="46"/>
                  </a:lnTo>
                  <a:lnTo>
                    <a:pt x="73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3"/>
            <p:cNvSpPr/>
            <p:nvPr/>
          </p:nvSpPr>
          <p:spPr>
            <a:xfrm>
              <a:off x="3784649" y="2213728"/>
              <a:ext cx="26698" cy="261408"/>
            </a:xfrm>
            <a:custGeom>
              <a:avLst/>
              <a:gdLst/>
              <a:ahLst/>
              <a:cxnLst/>
              <a:rect l="l" t="t" r="r" b="b"/>
              <a:pathLst>
                <a:path w="972" h="9517" extrusionOk="0">
                  <a:moveTo>
                    <a:pt x="971" y="0"/>
                  </a:moveTo>
                  <a:lnTo>
                    <a:pt x="732" y="15"/>
                  </a:lnTo>
                  <a:lnTo>
                    <a:pt x="478" y="45"/>
                  </a:lnTo>
                  <a:lnTo>
                    <a:pt x="239" y="75"/>
                  </a:lnTo>
                  <a:lnTo>
                    <a:pt x="0" y="135"/>
                  </a:lnTo>
                  <a:lnTo>
                    <a:pt x="0" y="9382"/>
                  </a:lnTo>
                  <a:lnTo>
                    <a:pt x="239" y="9442"/>
                  </a:lnTo>
                  <a:lnTo>
                    <a:pt x="478" y="9487"/>
                  </a:lnTo>
                  <a:lnTo>
                    <a:pt x="732" y="9502"/>
                  </a:lnTo>
                  <a:lnTo>
                    <a:pt x="971" y="9517"/>
                  </a:lnTo>
                  <a:lnTo>
                    <a:pt x="97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3"/>
            <p:cNvSpPr/>
            <p:nvPr/>
          </p:nvSpPr>
          <p:spPr>
            <a:xfrm>
              <a:off x="4507242" y="2213728"/>
              <a:ext cx="26726" cy="261408"/>
            </a:xfrm>
            <a:custGeom>
              <a:avLst/>
              <a:gdLst/>
              <a:ahLst/>
              <a:cxnLst/>
              <a:rect l="l" t="t" r="r" b="b"/>
              <a:pathLst>
                <a:path w="973" h="9517" extrusionOk="0">
                  <a:moveTo>
                    <a:pt x="1" y="0"/>
                  </a:moveTo>
                  <a:lnTo>
                    <a:pt x="1" y="9517"/>
                  </a:lnTo>
                  <a:lnTo>
                    <a:pt x="255" y="9502"/>
                  </a:lnTo>
                  <a:lnTo>
                    <a:pt x="494" y="9487"/>
                  </a:lnTo>
                  <a:lnTo>
                    <a:pt x="733" y="9442"/>
                  </a:lnTo>
                  <a:lnTo>
                    <a:pt x="972" y="9382"/>
                  </a:lnTo>
                  <a:lnTo>
                    <a:pt x="972" y="135"/>
                  </a:lnTo>
                  <a:lnTo>
                    <a:pt x="733" y="75"/>
                  </a:lnTo>
                  <a:lnTo>
                    <a:pt x="494" y="45"/>
                  </a:lnTo>
                  <a:lnTo>
                    <a:pt x="255" y="15"/>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3"/>
            <p:cNvSpPr/>
            <p:nvPr/>
          </p:nvSpPr>
          <p:spPr>
            <a:xfrm>
              <a:off x="4104718" y="1800521"/>
              <a:ext cx="112864" cy="112452"/>
            </a:xfrm>
            <a:custGeom>
              <a:avLst/>
              <a:gdLst/>
              <a:ahLst/>
              <a:cxnLst/>
              <a:rect l="l" t="t" r="r" b="b"/>
              <a:pathLst>
                <a:path w="4109" h="4094" extrusionOk="0">
                  <a:moveTo>
                    <a:pt x="1838" y="0"/>
                  </a:moveTo>
                  <a:lnTo>
                    <a:pt x="1644" y="30"/>
                  </a:lnTo>
                  <a:lnTo>
                    <a:pt x="1449" y="90"/>
                  </a:lnTo>
                  <a:lnTo>
                    <a:pt x="1255" y="149"/>
                  </a:lnTo>
                  <a:lnTo>
                    <a:pt x="1076" y="239"/>
                  </a:lnTo>
                  <a:lnTo>
                    <a:pt x="912" y="344"/>
                  </a:lnTo>
                  <a:lnTo>
                    <a:pt x="747" y="463"/>
                  </a:lnTo>
                  <a:lnTo>
                    <a:pt x="598" y="598"/>
                  </a:lnTo>
                  <a:lnTo>
                    <a:pt x="463" y="747"/>
                  </a:lnTo>
                  <a:lnTo>
                    <a:pt x="359" y="896"/>
                  </a:lnTo>
                  <a:lnTo>
                    <a:pt x="254" y="1061"/>
                  </a:lnTo>
                  <a:lnTo>
                    <a:pt x="165" y="1240"/>
                  </a:lnTo>
                  <a:lnTo>
                    <a:pt x="90" y="1434"/>
                  </a:lnTo>
                  <a:lnTo>
                    <a:pt x="45" y="1628"/>
                  </a:lnTo>
                  <a:lnTo>
                    <a:pt x="15" y="1838"/>
                  </a:lnTo>
                  <a:lnTo>
                    <a:pt x="0" y="2047"/>
                  </a:lnTo>
                  <a:lnTo>
                    <a:pt x="15" y="2256"/>
                  </a:lnTo>
                  <a:lnTo>
                    <a:pt x="45" y="2465"/>
                  </a:lnTo>
                  <a:lnTo>
                    <a:pt x="90" y="2659"/>
                  </a:lnTo>
                  <a:lnTo>
                    <a:pt x="165" y="2839"/>
                  </a:lnTo>
                  <a:lnTo>
                    <a:pt x="254" y="3018"/>
                  </a:lnTo>
                  <a:lnTo>
                    <a:pt x="359" y="3197"/>
                  </a:lnTo>
                  <a:lnTo>
                    <a:pt x="463" y="3346"/>
                  </a:lnTo>
                  <a:lnTo>
                    <a:pt x="598" y="3496"/>
                  </a:lnTo>
                  <a:lnTo>
                    <a:pt x="747" y="3630"/>
                  </a:lnTo>
                  <a:lnTo>
                    <a:pt x="912" y="3750"/>
                  </a:lnTo>
                  <a:lnTo>
                    <a:pt x="1076" y="3854"/>
                  </a:lnTo>
                  <a:lnTo>
                    <a:pt x="1255" y="3929"/>
                  </a:lnTo>
                  <a:lnTo>
                    <a:pt x="1449" y="4004"/>
                  </a:lnTo>
                  <a:lnTo>
                    <a:pt x="1644" y="4049"/>
                  </a:lnTo>
                  <a:lnTo>
                    <a:pt x="1838" y="4079"/>
                  </a:lnTo>
                  <a:lnTo>
                    <a:pt x="2047" y="4093"/>
                  </a:lnTo>
                  <a:lnTo>
                    <a:pt x="2256" y="4079"/>
                  </a:lnTo>
                  <a:lnTo>
                    <a:pt x="2465" y="4049"/>
                  </a:lnTo>
                  <a:lnTo>
                    <a:pt x="2659" y="4004"/>
                  </a:lnTo>
                  <a:lnTo>
                    <a:pt x="2854" y="3929"/>
                  </a:lnTo>
                  <a:lnTo>
                    <a:pt x="3033" y="3854"/>
                  </a:lnTo>
                  <a:lnTo>
                    <a:pt x="3197" y="3750"/>
                  </a:lnTo>
                  <a:lnTo>
                    <a:pt x="3362" y="3630"/>
                  </a:lnTo>
                  <a:lnTo>
                    <a:pt x="3496" y="3496"/>
                  </a:lnTo>
                  <a:lnTo>
                    <a:pt x="3631" y="3346"/>
                  </a:lnTo>
                  <a:lnTo>
                    <a:pt x="3750" y="3197"/>
                  </a:lnTo>
                  <a:lnTo>
                    <a:pt x="3855" y="3018"/>
                  </a:lnTo>
                  <a:lnTo>
                    <a:pt x="3944" y="2839"/>
                  </a:lnTo>
                  <a:lnTo>
                    <a:pt x="4004" y="2659"/>
                  </a:lnTo>
                  <a:lnTo>
                    <a:pt x="4064" y="2465"/>
                  </a:lnTo>
                  <a:lnTo>
                    <a:pt x="4094" y="2256"/>
                  </a:lnTo>
                  <a:lnTo>
                    <a:pt x="4109" y="2047"/>
                  </a:lnTo>
                  <a:lnTo>
                    <a:pt x="4094" y="1838"/>
                  </a:lnTo>
                  <a:lnTo>
                    <a:pt x="4064" y="1628"/>
                  </a:lnTo>
                  <a:lnTo>
                    <a:pt x="4004" y="1434"/>
                  </a:lnTo>
                  <a:lnTo>
                    <a:pt x="3944" y="1240"/>
                  </a:lnTo>
                  <a:lnTo>
                    <a:pt x="3855" y="1061"/>
                  </a:lnTo>
                  <a:lnTo>
                    <a:pt x="3750" y="896"/>
                  </a:lnTo>
                  <a:lnTo>
                    <a:pt x="3631" y="747"/>
                  </a:lnTo>
                  <a:lnTo>
                    <a:pt x="3496" y="598"/>
                  </a:lnTo>
                  <a:lnTo>
                    <a:pt x="3362" y="463"/>
                  </a:lnTo>
                  <a:lnTo>
                    <a:pt x="3197" y="344"/>
                  </a:lnTo>
                  <a:lnTo>
                    <a:pt x="3033" y="239"/>
                  </a:lnTo>
                  <a:lnTo>
                    <a:pt x="2854" y="149"/>
                  </a:lnTo>
                  <a:lnTo>
                    <a:pt x="2659" y="90"/>
                  </a:lnTo>
                  <a:lnTo>
                    <a:pt x="2465" y="30"/>
                  </a:lnTo>
                  <a:lnTo>
                    <a:pt x="225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3"/>
            <p:cNvSpPr/>
            <p:nvPr/>
          </p:nvSpPr>
          <p:spPr>
            <a:xfrm>
              <a:off x="4120292" y="1815683"/>
              <a:ext cx="81688" cy="82100"/>
            </a:xfrm>
            <a:custGeom>
              <a:avLst/>
              <a:gdLst/>
              <a:ahLst/>
              <a:cxnLst/>
              <a:rect l="l" t="t" r="r" b="b"/>
              <a:pathLst>
                <a:path w="2974" h="2989" extrusionOk="0">
                  <a:moveTo>
                    <a:pt x="1480" y="1"/>
                  </a:moveTo>
                  <a:lnTo>
                    <a:pt x="1346" y="16"/>
                  </a:lnTo>
                  <a:lnTo>
                    <a:pt x="1196" y="31"/>
                  </a:lnTo>
                  <a:lnTo>
                    <a:pt x="1062" y="61"/>
                  </a:lnTo>
                  <a:lnTo>
                    <a:pt x="927" y="105"/>
                  </a:lnTo>
                  <a:lnTo>
                    <a:pt x="793" y="180"/>
                  </a:lnTo>
                  <a:lnTo>
                    <a:pt x="658" y="255"/>
                  </a:lnTo>
                  <a:lnTo>
                    <a:pt x="539" y="329"/>
                  </a:lnTo>
                  <a:lnTo>
                    <a:pt x="434" y="434"/>
                  </a:lnTo>
                  <a:lnTo>
                    <a:pt x="330" y="554"/>
                  </a:lnTo>
                  <a:lnTo>
                    <a:pt x="240" y="673"/>
                  </a:lnTo>
                  <a:lnTo>
                    <a:pt x="165" y="793"/>
                  </a:lnTo>
                  <a:lnTo>
                    <a:pt x="106" y="927"/>
                  </a:lnTo>
                  <a:lnTo>
                    <a:pt x="61" y="1061"/>
                  </a:lnTo>
                  <a:lnTo>
                    <a:pt x="16" y="1211"/>
                  </a:lnTo>
                  <a:lnTo>
                    <a:pt x="1" y="1345"/>
                  </a:lnTo>
                  <a:lnTo>
                    <a:pt x="1" y="1495"/>
                  </a:lnTo>
                  <a:lnTo>
                    <a:pt x="1" y="1629"/>
                  </a:lnTo>
                  <a:lnTo>
                    <a:pt x="16" y="1779"/>
                  </a:lnTo>
                  <a:lnTo>
                    <a:pt x="61" y="1913"/>
                  </a:lnTo>
                  <a:lnTo>
                    <a:pt x="106" y="2062"/>
                  </a:lnTo>
                  <a:lnTo>
                    <a:pt x="165" y="2182"/>
                  </a:lnTo>
                  <a:lnTo>
                    <a:pt x="240" y="2316"/>
                  </a:lnTo>
                  <a:lnTo>
                    <a:pt x="330" y="2436"/>
                  </a:lnTo>
                  <a:lnTo>
                    <a:pt x="434" y="2555"/>
                  </a:lnTo>
                  <a:lnTo>
                    <a:pt x="539" y="2645"/>
                  </a:lnTo>
                  <a:lnTo>
                    <a:pt x="658" y="2735"/>
                  </a:lnTo>
                  <a:lnTo>
                    <a:pt x="793" y="2809"/>
                  </a:lnTo>
                  <a:lnTo>
                    <a:pt x="927" y="2869"/>
                  </a:lnTo>
                  <a:lnTo>
                    <a:pt x="1062" y="2929"/>
                  </a:lnTo>
                  <a:lnTo>
                    <a:pt x="1196" y="2959"/>
                  </a:lnTo>
                  <a:lnTo>
                    <a:pt x="1346" y="2974"/>
                  </a:lnTo>
                  <a:lnTo>
                    <a:pt x="1480" y="2989"/>
                  </a:lnTo>
                  <a:lnTo>
                    <a:pt x="1629" y="2974"/>
                  </a:lnTo>
                  <a:lnTo>
                    <a:pt x="1764" y="2959"/>
                  </a:lnTo>
                  <a:lnTo>
                    <a:pt x="1913" y="2929"/>
                  </a:lnTo>
                  <a:lnTo>
                    <a:pt x="2048" y="2869"/>
                  </a:lnTo>
                  <a:lnTo>
                    <a:pt x="2182" y="2809"/>
                  </a:lnTo>
                  <a:lnTo>
                    <a:pt x="2302" y="2735"/>
                  </a:lnTo>
                  <a:lnTo>
                    <a:pt x="2421" y="2645"/>
                  </a:lnTo>
                  <a:lnTo>
                    <a:pt x="2541" y="2555"/>
                  </a:lnTo>
                  <a:lnTo>
                    <a:pt x="2645" y="2436"/>
                  </a:lnTo>
                  <a:lnTo>
                    <a:pt x="2735" y="2316"/>
                  </a:lnTo>
                  <a:lnTo>
                    <a:pt x="2810" y="2182"/>
                  </a:lnTo>
                  <a:lnTo>
                    <a:pt x="2869" y="2062"/>
                  </a:lnTo>
                  <a:lnTo>
                    <a:pt x="2914" y="1913"/>
                  </a:lnTo>
                  <a:lnTo>
                    <a:pt x="2944" y="1779"/>
                  </a:lnTo>
                  <a:lnTo>
                    <a:pt x="2974" y="1644"/>
                  </a:lnTo>
                  <a:lnTo>
                    <a:pt x="2974" y="1495"/>
                  </a:lnTo>
                  <a:lnTo>
                    <a:pt x="2974" y="1345"/>
                  </a:lnTo>
                  <a:lnTo>
                    <a:pt x="2944" y="1211"/>
                  </a:lnTo>
                  <a:lnTo>
                    <a:pt x="2914" y="1061"/>
                  </a:lnTo>
                  <a:lnTo>
                    <a:pt x="2869" y="927"/>
                  </a:lnTo>
                  <a:lnTo>
                    <a:pt x="2810" y="793"/>
                  </a:lnTo>
                  <a:lnTo>
                    <a:pt x="2735" y="673"/>
                  </a:lnTo>
                  <a:lnTo>
                    <a:pt x="2645" y="554"/>
                  </a:lnTo>
                  <a:lnTo>
                    <a:pt x="2541" y="434"/>
                  </a:lnTo>
                  <a:lnTo>
                    <a:pt x="2421" y="329"/>
                  </a:lnTo>
                  <a:lnTo>
                    <a:pt x="2302" y="255"/>
                  </a:lnTo>
                  <a:lnTo>
                    <a:pt x="2182" y="180"/>
                  </a:lnTo>
                  <a:lnTo>
                    <a:pt x="2048" y="105"/>
                  </a:lnTo>
                  <a:lnTo>
                    <a:pt x="1913" y="61"/>
                  </a:lnTo>
                  <a:lnTo>
                    <a:pt x="1764" y="31"/>
                  </a:lnTo>
                  <a:lnTo>
                    <a:pt x="1629" y="16"/>
                  </a:lnTo>
                  <a:lnTo>
                    <a:pt x="1480" y="1"/>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3"/>
            <p:cNvSpPr/>
            <p:nvPr/>
          </p:nvSpPr>
          <p:spPr>
            <a:xfrm>
              <a:off x="4132213" y="1827603"/>
              <a:ext cx="69767" cy="70179"/>
            </a:xfrm>
            <a:custGeom>
              <a:avLst/>
              <a:gdLst/>
              <a:ahLst/>
              <a:cxnLst/>
              <a:rect l="l" t="t" r="r" b="b"/>
              <a:pathLst>
                <a:path w="2540" h="2555" extrusionOk="0">
                  <a:moveTo>
                    <a:pt x="2107" y="0"/>
                  </a:moveTo>
                  <a:lnTo>
                    <a:pt x="0" y="2121"/>
                  </a:lnTo>
                  <a:lnTo>
                    <a:pt x="105" y="2211"/>
                  </a:lnTo>
                  <a:lnTo>
                    <a:pt x="224" y="2301"/>
                  </a:lnTo>
                  <a:lnTo>
                    <a:pt x="359" y="2375"/>
                  </a:lnTo>
                  <a:lnTo>
                    <a:pt x="493" y="2435"/>
                  </a:lnTo>
                  <a:lnTo>
                    <a:pt x="628" y="2495"/>
                  </a:lnTo>
                  <a:lnTo>
                    <a:pt x="762" y="2525"/>
                  </a:lnTo>
                  <a:lnTo>
                    <a:pt x="912" y="2540"/>
                  </a:lnTo>
                  <a:lnTo>
                    <a:pt x="1046" y="2555"/>
                  </a:lnTo>
                  <a:lnTo>
                    <a:pt x="1195" y="2540"/>
                  </a:lnTo>
                  <a:lnTo>
                    <a:pt x="1330" y="2525"/>
                  </a:lnTo>
                  <a:lnTo>
                    <a:pt x="1479" y="2495"/>
                  </a:lnTo>
                  <a:lnTo>
                    <a:pt x="1614" y="2435"/>
                  </a:lnTo>
                  <a:lnTo>
                    <a:pt x="1748" y="2375"/>
                  </a:lnTo>
                  <a:lnTo>
                    <a:pt x="1868" y="2301"/>
                  </a:lnTo>
                  <a:lnTo>
                    <a:pt x="1987" y="2211"/>
                  </a:lnTo>
                  <a:lnTo>
                    <a:pt x="2107" y="2121"/>
                  </a:lnTo>
                  <a:lnTo>
                    <a:pt x="2211" y="2002"/>
                  </a:lnTo>
                  <a:lnTo>
                    <a:pt x="2301" y="1882"/>
                  </a:lnTo>
                  <a:lnTo>
                    <a:pt x="2376" y="1748"/>
                  </a:lnTo>
                  <a:lnTo>
                    <a:pt x="2435" y="1628"/>
                  </a:lnTo>
                  <a:lnTo>
                    <a:pt x="2480" y="1479"/>
                  </a:lnTo>
                  <a:lnTo>
                    <a:pt x="2510" y="1345"/>
                  </a:lnTo>
                  <a:lnTo>
                    <a:pt x="2540" y="1210"/>
                  </a:lnTo>
                  <a:lnTo>
                    <a:pt x="2540" y="1061"/>
                  </a:lnTo>
                  <a:lnTo>
                    <a:pt x="2540" y="911"/>
                  </a:lnTo>
                  <a:lnTo>
                    <a:pt x="2510" y="777"/>
                  </a:lnTo>
                  <a:lnTo>
                    <a:pt x="2480" y="627"/>
                  </a:lnTo>
                  <a:lnTo>
                    <a:pt x="2435" y="493"/>
                  </a:lnTo>
                  <a:lnTo>
                    <a:pt x="2376" y="359"/>
                  </a:lnTo>
                  <a:lnTo>
                    <a:pt x="2301" y="239"/>
                  </a:lnTo>
                  <a:lnTo>
                    <a:pt x="2211" y="120"/>
                  </a:lnTo>
                  <a:lnTo>
                    <a:pt x="21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3"/>
            <p:cNvSpPr/>
            <p:nvPr/>
          </p:nvSpPr>
          <p:spPr>
            <a:xfrm>
              <a:off x="3975872" y="2415608"/>
              <a:ext cx="369740" cy="138711"/>
            </a:xfrm>
            <a:custGeom>
              <a:avLst/>
              <a:gdLst/>
              <a:ahLst/>
              <a:cxnLst/>
              <a:rect l="l" t="t" r="r" b="b"/>
              <a:pathLst>
                <a:path w="13461" h="5050" extrusionOk="0">
                  <a:moveTo>
                    <a:pt x="1016" y="0"/>
                  </a:moveTo>
                  <a:lnTo>
                    <a:pt x="867" y="30"/>
                  </a:lnTo>
                  <a:lnTo>
                    <a:pt x="717" y="75"/>
                  </a:lnTo>
                  <a:lnTo>
                    <a:pt x="583" y="150"/>
                  </a:lnTo>
                  <a:lnTo>
                    <a:pt x="463" y="224"/>
                  </a:lnTo>
                  <a:lnTo>
                    <a:pt x="344" y="329"/>
                  </a:lnTo>
                  <a:lnTo>
                    <a:pt x="254" y="434"/>
                  </a:lnTo>
                  <a:lnTo>
                    <a:pt x="165" y="568"/>
                  </a:lnTo>
                  <a:lnTo>
                    <a:pt x="90" y="703"/>
                  </a:lnTo>
                  <a:lnTo>
                    <a:pt x="45" y="852"/>
                  </a:lnTo>
                  <a:lnTo>
                    <a:pt x="15" y="1001"/>
                  </a:lnTo>
                  <a:lnTo>
                    <a:pt x="0" y="1151"/>
                  </a:lnTo>
                  <a:lnTo>
                    <a:pt x="0" y="1300"/>
                  </a:lnTo>
                  <a:lnTo>
                    <a:pt x="30" y="1435"/>
                  </a:lnTo>
                  <a:lnTo>
                    <a:pt x="75" y="1584"/>
                  </a:lnTo>
                  <a:lnTo>
                    <a:pt x="135" y="1733"/>
                  </a:lnTo>
                  <a:lnTo>
                    <a:pt x="284" y="1972"/>
                  </a:lnTo>
                  <a:lnTo>
                    <a:pt x="448" y="2226"/>
                  </a:lnTo>
                  <a:lnTo>
                    <a:pt x="643" y="2495"/>
                  </a:lnTo>
                  <a:lnTo>
                    <a:pt x="867" y="2764"/>
                  </a:lnTo>
                  <a:lnTo>
                    <a:pt x="1136" y="3048"/>
                  </a:lnTo>
                  <a:lnTo>
                    <a:pt x="1434" y="3317"/>
                  </a:lnTo>
                  <a:lnTo>
                    <a:pt x="1763" y="3601"/>
                  </a:lnTo>
                  <a:lnTo>
                    <a:pt x="2137" y="3855"/>
                  </a:lnTo>
                  <a:lnTo>
                    <a:pt x="2331" y="3974"/>
                  </a:lnTo>
                  <a:lnTo>
                    <a:pt x="2555" y="4094"/>
                  </a:lnTo>
                  <a:lnTo>
                    <a:pt x="2764" y="4213"/>
                  </a:lnTo>
                  <a:lnTo>
                    <a:pt x="3003" y="4333"/>
                  </a:lnTo>
                  <a:lnTo>
                    <a:pt x="3242" y="4437"/>
                  </a:lnTo>
                  <a:lnTo>
                    <a:pt x="3511" y="4527"/>
                  </a:lnTo>
                  <a:lnTo>
                    <a:pt x="3765" y="4617"/>
                  </a:lnTo>
                  <a:lnTo>
                    <a:pt x="4049" y="4706"/>
                  </a:lnTo>
                  <a:lnTo>
                    <a:pt x="4348" y="4781"/>
                  </a:lnTo>
                  <a:lnTo>
                    <a:pt x="4646" y="4856"/>
                  </a:lnTo>
                  <a:lnTo>
                    <a:pt x="4960" y="4915"/>
                  </a:lnTo>
                  <a:lnTo>
                    <a:pt x="5289" y="4960"/>
                  </a:lnTo>
                  <a:lnTo>
                    <a:pt x="5632" y="5005"/>
                  </a:lnTo>
                  <a:lnTo>
                    <a:pt x="5991" y="5020"/>
                  </a:lnTo>
                  <a:lnTo>
                    <a:pt x="6364" y="5050"/>
                  </a:lnTo>
                  <a:lnTo>
                    <a:pt x="7126" y="5050"/>
                  </a:lnTo>
                  <a:lnTo>
                    <a:pt x="7500" y="5020"/>
                  </a:lnTo>
                  <a:lnTo>
                    <a:pt x="7858" y="4990"/>
                  </a:lnTo>
                  <a:lnTo>
                    <a:pt x="8202" y="4960"/>
                  </a:lnTo>
                  <a:lnTo>
                    <a:pt x="8531" y="4915"/>
                  </a:lnTo>
                  <a:lnTo>
                    <a:pt x="8844" y="4856"/>
                  </a:lnTo>
                  <a:lnTo>
                    <a:pt x="9143" y="4781"/>
                  </a:lnTo>
                  <a:lnTo>
                    <a:pt x="9442" y="4706"/>
                  </a:lnTo>
                  <a:lnTo>
                    <a:pt x="9711" y="4617"/>
                  </a:lnTo>
                  <a:lnTo>
                    <a:pt x="9980" y="4527"/>
                  </a:lnTo>
                  <a:lnTo>
                    <a:pt x="10234" y="4422"/>
                  </a:lnTo>
                  <a:lnTo>
                    <a:pt x="10473" y="4318"/>
                  </a:lnTo>
                  <a:lnTo>
                    <a:pt x="10712" y="4213"/>
                  </a:lnTo>
                  <a:lnTo>
                    <a:pt x="10936" y="4094"/>
                  </a:lnTo>
                  <a:lnTo>
                    <a:pt x="11145" y="3974"/>
                  </a:lnTo>
                  <a:lnTo>
                    <a:pt x="11339" y="3855"/>
                  </a:lnTo>
                  <a:lnTo>
                    <a:pt x="11713" y="3586"/>
                  </a:lnTo>
                  <a:lnTo>
                    <a:pt x="12042" y="3317"/>
                  </a:lnTo>
                  <a:lnTo>
                    <a:pt x="12340" y="3048"/>
                  </a:lnTo>
                  <a:lnTo>
                    <a:pt x="12594" y="2764"/>
                  </a:lnTo>
                  <a:lnTo>
                    <a:pt x="12818" y="2495"/>
                  </a:lnTo>
                  <a:lnTo>
                    <a:pt x="13013" y="2226"/>
                  </a:lnTo>
                  <a:lnTo>
                    <a:pt x="13177" y="1957"/>
                  </a:lnTo>
                  <a:lnTo>
                    <a:pt x="13326" y="1718"/>
                  </a:lnTo>
                  <a:lnTo>
                    <a:pt x="13386" y="1584"/>
                  </a:lnTo>
                  <a:lnTo>
                    <a:pt x="13431" y="1435"/>
                  </a:lnTo>
                  <a:lnTo>
                    <a:pt x="13461" y="1285"/>
                  </a:lnTo>
                  <a:lnTo>
                    <a:pt x="13461" y="1136"/>
                  </a:lnTo>
                  <a:lnTo>
                    <a:pt x="13446" y="986"/>
                  </a:lnTo>
                  <a:lnTo>
                    <a:pt x="13416" y="837"/>
                  </a:lnTo>
                  <a:lnTo>
                    <a:pt x="13356" y="703"/>
                  </a:lnTo>
                  <a:lnTo>
                    <a:pt x="13296" y="568"/>
                  </a:lnTo>
                  <a:lnTo>
                    <a:pt x="13207" y="434"/>
                  </a:lnTo>
                  <a:lnTo>
                    <a:pt x="13102" y="329"/>
                  </a:lnTo>
                  <a:lnTo>
                    <a:pt x="12998" y="224"/>
                  </a:lnTo>
                  <a:lnTo>
                    <a:pt x="12863" y="150"/>
                  </a:lnTo>
                  <a:lnTo>
                    <a:pt x="12729" y="75"/>
                  </a:lnTo>
                  <a:lnTo>
                    <a:pt x="12594" y="30"/>
                  </a:lnTo>
                  <a:lnTo>
                    <a:pt x="1244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3"/>
            <p:cNvSpPr/>
            <p:nvPr/>
          </p:nvSpPr>
          <p:spPr>
            <a:xfrm>
              <a:off x="3991034" y="2430797"/>
              <a:ext cx="339004" cy="108359"/>
            </a:xfrm>
            <a:custGeom>
              <a:avLst/>
              <a:gdLst/>
              <a:ahLst/>
              <a:cxnLst/>
              <a:rect l="l" t="t" r="r" b="b"/>
              <a:pathLst>
                <a:path w="12342" h="3945" extrusionOk="0">
                  <a:moveTo>
                    <a:pt x="613" y="0"/>
                  </a:moveTo>
                  <a:lnTo>
                    <a:pt x="494" y="15"/>
                  </a:lnTo>
                  <a:lnTo>
                    <a:pt x="374" y="45"/>
                  </a:lnTo>
                  <a:lnTo>
                    <a:pt x="270" y="105"/>
                  </a:lnTo>
                  <a:lnTo>
                    <a:pt x="180" y="179"/>
                  </a:lnTo>
                  <a:lnTo>
                    <a:pt x="120" y="269"/>
                  </a:lnTo>
                  <a:lnTo>
                    <a:pt x="61" y="359"/>
                  </a:lnTo>
                  <a:lnTo>
                    <a:pt x="16" y="463"/>
                  </a:lnTo>
                  <a:lnTo>
                    <a:pt x="1" y="583"/>
                  </a:lnTo>
                  <a:lnTo>
                    <a:pt x="1" y="657"/>
                  </a:lnTo>
                  <a:lnTo>
                    <a:pt x="16" y="747"/>
                  </a:lnTo>
                  <a:lnTo>
                    <a:pt x="46" y="822"/>
                  </a:lnTo>
                  <a:lnTo>
                    <a:pt x="76" y="911"/>
                  </a:lnTo>
                  <a:lnTo>
                    <a:pt x="285" y="1240"/>
                  </a:lnTo>
                  <a:lnTo>
                    <a:pt x="404" y="1419"/>
                  </a:lnTo>
                  <a:lnTo>
                    <a:pt x="539" y="1614"/>
                  </a:lnTo>
                  <a:lnTo>
                    <a:pt x="718" y="1823"/>
                  </a:lnTo>
                  <a:lnTo>
                    <a:pt x="897" y="2017"/>
                  </a:lnTo>
                  <a:lnTo>
                    <a:pt x="1106" y="2226"/>
                  </a:lnTo>
                  <a:lnTo>
                    <a:pt x="1346" y="2435"/>
                  </a:lnTo>
                  <a:lnTo>
                    <a:pt x="1600" y="2629"/>
                  </a:lnTo>
                  <a:lnTo>
                    <a:pt x="1883" y="2824"/>
                  </a:lnTo>
                  <a:lnTo>
                    <a:pt x="2182" y="3003"/>
                  </a:lnTo>
                  <a:lnTo>
                    <a:pt x="2511" y="3182"/>
                  </a:lnTo>
                  <a:lnTo>
                    <a:pt x="2869" y="3347"/>
                  </a:lnTo>
                  <a:lnTo>
                    <a:pt x="3243" y="3481"/>
                  </a:lnTo>
                  <a:lnTo>
                    <a:pt x="3661" y="3616"/>
                  </a:lnTo>
                  <a:lnTo>
                    <a:pt x="4109" y="3720"/>
                  </a:lnTo>
                  <a:lnTo>
                    <a:pt x="4572" y="3810"/>
                  </a:lnTo>
                  <a:lnTo>
                    <a:pt x="5080" y="3884"/>
                  </a:lnTo>
                  <a:lnTo>
                    <a:pt x="5618" y="3929"/>
                  </a:lnTo>
                  <a:lnTo>
                    <a:pt x="6186" y="3944"/>
                  </a:lnTo>
                  <a:lnTo>
                    <a:pt x="6769" y="3929"/>
                  </a:lnTo>
                  <a:lnTo>
                    <a:pt x="7291" y="3884"/>
                  </a:lnTo>
                  <a:lnTo>
                    <a:pt x="7799" y="3810"/>
                  </a:lnTo>
                  <a:lnTo>
                    <a:pt x="8278" y="3720"/>
                  </a:lnTo>
                  <a:lnTo>
                    <a:pt x="8711" y="3616"/>
                  </a:lnTo>
                  <a:lnTo>
                    <a:pt x="9129" y="3481"/>
                  </a:lnTo>
                  <a:lnTo>
                    <a:pt x="9517" y="3347"/>
                  </a:lnTo>
                  <a:lnTo>
                    <a:pt x="9861" y="3182"/>
                  </a:lnTo>
                  <a:lnTo>
                    <a:pt x="10190" y="3003"/>
                  </a:lnTo>
                  <a:lnTo>
                    <a:pt x="10489" y="2824"/>
                  </a:lnTo>
                  <a:lnTo>
                    <a:pt x="10772" y="2629"/>
                  </a:lnTo>
                  <a:lnTo>
                    <a:pt x="11026" y="2435"/>
                  </a:lnTo>
                  <a:lnTo>
                    <a:pt x="11250" y="2226"/>
                  </a:lnTo>
                  <a:lnTo>
                    <a:pt x="11460" y="2017"/>
                  </a:lnTo>
                  <a:lnTo>
                    <a:pt x="11654" y="1823"/>
                  </a:lnTo>
                  <a:lnTo>
                    <a:pt x="11818" y="1614"/>
                  </a:lnTo>
                  <a:lnTo>
                    <a:pt x="11953" y="1419"/>
                  </a:lnTo>
                  <a:lnTo>
                    <a:pt x="12072" y="1240"/>
                  </a:lnTo>
                  <a:lnTo>
                    <a:pt x="12281" y="897"/>
                  </a:lnTo>
                  <a:lnTo>
                    <a:pt x="12311" y="822"/>
                  </a:lnTo>
                  <a:lnTo>
                    <a:pt x="12326" y="747"/>
                  </a:lnTo>
                  <a:lnTo>
                    <a:pt x="12341" y="657"/>
                  </a:lnTo>
                  <a:lnTo>
                    <a:pt x="12341" y="583"/>
                  </a:lnTo>
                  <a:lnTo>
                    <a:pt x="12326" y="463"/>
                  </a:lnTo>
                  <a:lnTo>
                    <a:pt x="12296" y="359"/>
                  </a:lnTo>
                  <a:lnTo>
                    <a:pt x="12237" y="269"/>
                  </a:lnTo>
                  <a:lnTo>
                    <a:pt x="12162" y="179"/>
                  </a:lnTo>
                  <a:lnTo>
                    <a:pt x="12072" y="105"/>
                  </a:lnTo>
                  <a:lnTo>
                    <a:pt x="11968" y="45"/>
                  </a:lnTo>
                  <a:lnTo>
                    <a:pt x="11863" y="15"/>
                  </a:lnTo>
                  <a:lnTo>
                    <a:pt x="117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3"/>
            <p:cNvSpPr/>
            <p:nvPr/>
          </p:nvSpPr>
          <p:spPr>
            <a:xfrm>
              <a:off x="3991034" y="2430797"/>
              <a:ext cx="339004" cy="16014"/>
            </a:xfrm>
            <a:custGeom>
              <a:avLst/>
              <a:gdLst/>
              <a:ahLst/>
              <a:cxnLst/>
              <a:rect l="l" t="t" r="r" b="b"/>
              <a:pathLst>
                <a:path w="12342" h="583" extrusionOk="0">
                  <a:moveTo>
                    <a:pt x="613" y="0"/>
                  </a:moveTo>
                  <a:lnTo>
                    <a:pt x="494" y="15"/>
                  </a:lnTo>
                  <a:lnTo>
                    <a:pt x="374" y="45"/>
                  </a:lnTo>
                  <a:lnTo>
                    <a:pt x="270" y="105"/>
                  </a:lnTo>
                  <a:lnTo>
                    <a:pt x="180" y="179"/>
                  </a:lnTo>
                  <a:lnTo>
                    <a:pt x="120" y="269"/>
                  </a:lnTo>
                  <a:lnTo>
                    <a:pt x="61" y="359"/>
                  </a:lnTo>
                  <a:lnTo>
                    <a:pt x="16" y="463"/>
                  </a:lnTo>
                  <a:lnTo>
                    <a:pt x="1" y="583"/>
                  </a:lnTo>
                  <a:lnTo>
                    <a:pt x="12341" y="583"/>
                  </a:lnTo>
                  <a:lnTo>
                    <a:pt x="12326" y="463"/>
                  </a:lnTo>
                  <a:lnTo>
                    <a:pt x="12296" y="359"/>
                  </a:lnTo>
                  <a:lnTo>
                    <a:pt x="12237" y="269"/>
                  </a:lnTo>
                  <a:lnTo>
                    <a:pt x="12162" y="179"/>
                  </a:lnTo>
                  <a:lnTo>
                    <a:pt x="12072" y="105"/>
                  </a:lnTo>
                  <a:lnTo>
                    <a:pt x="11968" y="45"/>
                  </a:lnTo>
                  <a:lnTo>
                    <a:pt x="11863" y="15"/>
                  </a:lnTo>
                  <a:lnTo>
                    <a:pt x="11744" y="0"/>
                  </a:lnTo>
                  <a:close/>
                </a:path>
              </a:pathLst>
            </a:custGeom>
            <a:solidFill>
              <a:srgbClr val="DE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3"/>
            <p:cNvSpPr/>
            <p:nvPr/>
          </p:nvSpPr>
          <p:spPr>
            <a:xfrm>
              <a:off x="4731315" y="3532949"/>
              <a:ext cx="99734" cy="147748"/>
            </a:xfrm>
            <a:custGeom>
              <a:avLst/>
              <a:gdLst/>
              <a:ahLst/>
              <a:cxnLst/>
              <a:rect l="l" t="t" r="r" b="b"/>
              <a:pathLst>
                <a:path w="3631" h="5379" extrusionOk="0">
                  <a:moveTo>
                    <a:pt x="2614" y="1"/>
                  </a:moveTo>
                  <a:lnTo>
                    <a:pt x="2510" y="16"/>
                  </a:lnTo>
                  <a:lnTo>
                    <a:pt x="2420" y="31"/>
                  </a:lnTo>
                  <a:lnTo>
                    <a:pt x="2331" y="60"/>
                  </a:lnTo>
                  <a:lnTo>
                    <a:pt x="2241" y="90"/>
                  </a:lnTo>
                  <a:lnTo>
                    <a:pt x="2151" y="135"/>
                  </a:lnTo>
                  <a:lnTo>
                    <a:pt x="2077" y="195"/>
                  </a:lnTo>
                  <a:lnTo>
                    <a:pt x="2002" y="255"/>
                  </a:lnTo>
                  <a:lnTo>
                    <a:pt x="1927" y="314"/>
                  </a:lnTo>
                  <a:lnTo>
                    <a:pt x="1867" y="389"/>
                  </a:lnTo>
                  <a:lnTo>
                    <a:pt x="1808" y="479"/>
                  </a:lnTo>
                  <a:lnTo>
                    <a:pt x="1763" y="553"/>
                  </a:lnTo>
                  <a:lnTo>
                    <a:pt x="105" y="3960"/>
                  </a:lnTo>
                  <a:lnTo>
                    <a:pt x="60" y="4064"/>
                  </a:lnTo>
                  <a:lnTo>
                    <a:pt x="30" y="4154"/>
                  </a:lnTo>
                  <a:lnTo>
                    <a:pt x="15" y="4244"/>
                  </a:lnTo>
                  <a:lnTo>
                    <a:pt x="0" y="4348"/>
                  </a:lnTo>
                  <a:lnTo>
                    <a:pt x="0" y="4438"/>
                  </a:lnTo>
                  <a:lnTo>
                    <a:pt x="15" y="4527"/>
                  </a:lnTo>
                  <a:lnTo>
                    <a:pt x="30" y="4632"/>
                  </a:lnTo>
                  <a:lnTo>
                    <a:pt x="60" y="4722"/>
                  </a:lnTo>
                  <a:lnTo>
                    <a:pt x="90" y="4811"/>
                  </a:lnTo>
                  <a:lnTo>
                    <a:pt x="134" y="4886"/>
                  </a:lnTo>
                  <a:lnTo>
                    <a:pt x="194" y="4961"/>
                  </a:lnTo>
                  <a:lnTo>
                    <a:pt x="254" y="5035"/>
                  </a:lnTo>
                  <a:lnTo>
                    <a:pt x="314" y="5110"/>
                  </a:lnTo>
                  <a:lnTo>
                    <a:pt x="388" y="5170"/>
                  </a:lnTo>
                  <a:lnTo>
                    <a:pt x="463" y="5230"/>
                  </a:lnTo>
                  <a:lnTo>
                    <a:pt x="553" y="5274"/>
                  </a:lnTo>
                  <a:lnTo>
                    <a:pt x="657" y="5319"/>
                  </a:lnTo>
                  <a:lnTo>
                    <a:pt x="777" y="5349"/>
                  </a:lnTo>
                  <a:lnTo>
                    <a:pt x="881" y="5379"/>
                  </a:lnTo>
                  <a:lnTo>
                    <a:pt x="986" y="5379"/>
                  </a:lnTo>
                  <a:lnTo>
                    <a:pt x="1120" y="5364"/>
                  </a:lnTo>
                  <a:lnTo>
                    <a:pt x="1255" y="5349"/>
                  </a:lnTo>
                  <a:lnTo>
                    <a:pt x="1389" y="5304"/>
                  </a:lnTo>
                  <a:lnTo>
                    <a:pt x="1509" y="5230"/>
                  </a:lnTo>
                  <a:lnTo>
                    <a:pt x="1614" y="5155"/>
                  </a:lnTo>
                  <a:lnTo>
                    <a:pt x="1718" y="5065"/>
                  </a:lnTo>
                  <a:lnTo>
                    <a:pt x="1808" y="4946"/>
                  </a:lnTo>
                  <a:lnTo>
                    <a:pt x="1867" y="4826"/>
                  </a:lnTo>
                  <a:lnTo>
                    <a:pt x="3541" y="1420"/>
                  </a:lnTo>
                  <a:lnTo>
                    <a:pt x="3571" y="1330"/>
                  </a:lnTo>
                  <a:lnTo>
                    <a:pt x="3600" y="1241"/>
                  </a:lnTo>
                  <a:lnTo>
                    <a:pt x="3615" y="1136"/>
                  </a:lnTo>
                  <a:lnTo>
                    <a:pt x="3630" y="1046"/>
                  </a:lnTo>
                  <a:lnTo>
                    <a:pt x="3630" y="942"/>
                  </a:lnTo>
                  <a:lnTo>
                    <a:pt x="3630" y="852"/>
                  </a:lnTo>
                  <a:lnTo>
                    <a:pt x="3600" y="763"/>
                  </a:lnTo>
                  <a:lnTo>
                    <a:pt x="3586" y="673"/>
                  </a:lnTo>
                  <a:lnTo>
                    <a:pt x="3541" y="583"/>
                  </a:lnTo>
                  <a:lnTo>
                    <a:pt x="3496" y="494"/>
                  </a:lnTo>
                  <a:lnTo>
                    <a:pt x="3451" y="419"/>
                  </a:lnTo>
                  <a:lnTo>
                    <a:pt x="3391" y="344"/>
                  </a:lnTo>
                  <a:lnTo>
                    <a:pt x="3317" y="270"/>
                  </a:lnTo>
                  <a:lnTo>
                    <a:pt x="3257" y="210"/>
                  </a:lnTo>
                  <a:lnTo>
                    <a:pt x="3167" y="150"/>
                  </a:lnTo>
                  <a:lnTo>
                    <a:pt x="3078" y="105"/>
                  </a:lnTo>
                  <a:lnTo>
                    <a:pt x="2988" y="60"/>
                  </a:lnTo>
                  <a:lnTo>
                    <a:pt x="2898" y="31"/>
                  </a:lnTo>
                  <a:lnTo>
                    <a:pt x="2794" y="16"/>
                  </a:lnTo>
                  <a:lnTo>
                    <a:pt x="2704" y="16"/>
                  </a:lnTo>
                  <a:lnTo>
                    <a:pt x="261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3"/>
            <p:cNvSpPr/>
            <p:nvPr/>
          </p:nvSpPr>
          <p:spPr>
            <a:xfrm>
              <a:off x="4814182" y="3562503"/>
              <a:ext cx="84160" cy="185900"/>
            </a:xfrm>
            <a:custGeom>
              <a:avLst/>
              <a:gdLst/>
              <a:ahLst/>
              <a:cxnLst/>
              <a:rect l="l" t="t" r="r" b="b"/>
              <a:pathLst>
                <a:path w="3064" h="6768" extrusionOk="0">
                  <a:moveTo>
                    <a:pt x="867" y="0"/>
                  </a:moveTo>
                  <a:lnTo>
                    <a:pt x="763" y="30"/>
                  </a:lnTo>
                  <a:lnTo>
                    <a:pt x="673" y="45"/>
                  </a:lnTo>
                  <a:lnTo>
                    <a:pt x="583" y="90"/>
                  </a:lnTo>
                  <a:lnTo>
                    <a:pt x="494" y="135"/>
                  </a:lnTo>
                  <a:lnTo>
                    <a:pt x="404" y="180"/>
                  </a:lnTo>
                  <a:lnTo>
                    <a:pt x="330" y="239"/>
                  </a:lnTo>
                  <a:lnTo>
                    <a:pt x="270" y="314"/>
                  </a:lnTo>
                  <a:lnTo>
                    <a:pt x="210" y="389"/>
                  </a:lnTo>
                  <a:lnTo>
                    <a:pt x="150" y="463"/>
                  </a:lnTo>
                  <a:lnTo>
                    <a:pt x="105" y="538"/>
                  </a:lnTo>
                  <a:lnTo>
                    <a:pt x="61" y="628"/>
                  </a:lnTo>
                  <a:lnTo>
                    <a:pt x="31" y="717"/>
                  </a:lnTo>
                  <a:lnTo>
                    <a:pt x="16" y="807"/>
                  </a:lnTo>
                  <a:lnTo>
                    <a:pt x="1" y="912"/>
                  </a:lnTo>
                  <a:lnTo>
                    <a:pt x="1" y="1001"/>
                  </a:lnTo>
                  <a:lnTo>
                    <a:pt x="16" y="1106"/>
                  </a:lnTo>
                  <a:lnTo>
                    <a:pt x="31" y="1196"/>
                  </a:lnTo>
                  <a:lnTo>
                    <a:pt x="1121" y="6006"/>
                  </a:lnTo>
                  <a:lnTo>
                    <a:pt x="1166" y="6170"/>
                  </a:lnTo>
                  <a:lnTo>
                    <a:pt x="1241" y="6320"/>
                  </a:lnTo>
                  <a:lnTo>
                    <a:pt x="1345" y="6454"/>
                  </a:lnTo>
                  <a:lnTo>
                    <a:pt x="1465" y="6559"/>
                  </a:lnTo>
                  <a:lnTo>
                    <a:pt x="1599" y="6648"/>
                  </a:lnTo>
                  <a:lnTo>
                    <a:pt x="1749" y="6723"/>
                  </a:lnTo>
                  <a:lnTo>
                    <a:pt x="1913" y="6753"/>
                  </a:lnTo>
                  <a:lnTo>
                    <a:pt x="2077" y="6768"/>
                  </a:lnTo>
                  <a:lnTo>
                    <a:pt x="2182" y="6768"/>
                  </a:lnTo>
                  <a:lnTo>
                    <a:pt x="2287" y="6753"/>
                  </a:lnTo>
                  <a:lnTo>
                    <a:pt x="2391" y="6723"/>
                  </a:lnTo>
                  <a:lnTo>
                    <a:pt x="2481" y="6678"/>
                  </a:lnTo>
                  <a:lnTo>
                    <a:pt x="2570" y="6648"/>
                  </a:lnTo>
                  <a:lnTo>
                    <a:pt x="2645" y="6589"/>
                  </a:lnTo>
                  <a:lnTo>
                    <a:pt x="2720" y="6529"/>
                  </a:lnTo>
                  <a:lnTo>
                    <a:pt x="2795" y="6469"/>
                  </a:lnTo>
                  <a:lnTo>
                    <a:pt x="2854" y="6394"/>
                  </a:lnTo>
                  <a:lnTo>
                    <a:pt x="2914" y="6320"/>
                  </a:lnTo>
                  <a:lnTo>
                    <a:pt x="2959" y="6230"/>
                  </a:lnTo>
                  <a:lnTo>
                    <a:pt x="2989" y="6141"/>
                  </a:lnTo>
                  <a:lnTo>
                    <a:pt x="3019" y="6051"/>
                  </a:lnTo>
                  <a:lnTo>
                    <a:pt x="3049" y="5961"/>
                  </a:lnTo>
                  <a:lnTo>
                    <a:pt x="3063" y="5872"/>
                  </a:lnTo>
                  <a:lnTo>
                    <a:pt x="3063" y="5767"/>
                  </a:lnTo>
                  <a:lnTo>
                    <a:pt x="3049" y="5677"/>
                  </a:lnTo>
                  <a:lnTo>
                    <a:pt x="3034" y="5573"/>
                  </a:lnTo>
                  <a:lnTo>
                    <a:pt x="1943" y="762"/>
                  </a:lnTo>
                  <a:lnTo>
                    <a:pt x="1913" y="673"/>
                  </a:lnTo>
                  <a:lnTo>
                    <a:pt x="1883" y="583"/>
                  </a:lnTo>
                  <a:lnTo>
                    <a:pt x="1838" y="493"/>
                  </a:lnTo>
                  <a:lnTo>
                    <a:pt x="1779" y="404"/>
                  </a:lnTo>
                  <a:lnTo>
                    <a:pt x="1719" y="329"/>
                  </a:lnTo>
                  <a:lnTo>
                    <a:pt x="1659" y="269"/>
                  </a:lnTo>
                  <a:lnTo>
                    <a:pt x="1584" y="210"/>
                  </a:lnTo>
                  <a:lnTo>
                    <a:pt x="1510" y="150"/>
                  </a:lnTo>
                  <a:lnTo>
                    <a:pt x="1420" y="105"/>
                  </a:lnTo>
                  <a:lnTo>
                    <a:pt x="1345" y="60"/>
                  </a:lnTo>
                  <a:lnTo>
                    <a:pt x="1256" y="30"/>
                  </a:lnTo>
                  <a:lnTo>
                    <a:pt x="1151" y="15"/>
                  </a:lnTo>
                  <a:lnTo>
                    <a:pt x="10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3"/>
            <p:cNvSpPr/>
            <p:nvPr/>
          </p:nvSpPr>
          <p:spPr>
            <a:xfrm>
              <a:off x="4890100" y="3562915"/>
              <a:ext cx="87841" cy="185103"/>
            </a:xfrm>
            <a:custGeom>
              <a:avLst/>
              <a:gdLst/>
              <a:ahLst/>
              <a:cxnLst/>
              <a:rect l="l" t="t" r="r" b="b"/>
              <a:pathLst>
                <a:path w="3198" h="6739" extrusionOk="0">
                  <a:moveTo>
                    <a:pt x="942" y="0"/>
                  </a:moveTo>
                  <a:lnTo>
                    <a:pt x="837" y="15"/>
                  </a:lnTo>
                  <a:lnTo>
                    <a:pt x="748" y="30"/>
                  </a:lnTo>
                  <a:lnTo>
                    <a:pt x="643" y="60"/>
                  </a:lnTo>
                  <a:lnTo>
                    <a:pt x="553" y="105"/>
                  </a:lnTo>
                  <a:lnTo>
                    <a:pt x="479" y="150"/>
                  </a:lnTo>
                  <a:lnTo>
                    <a:pt x="389" y="209"/>
                  </a:lnTo>
                  <a:lnTo>
                    <a:pt x="314" y="269"/>
                  </a:lnTo>
                  <a:lnTo>
                    <a:pt x="255" y="329"/>
                  </a:lnTo>
                  <a:lnTo>
                    <a:pt x="195" y="404"/>
                  </a:lnTo>
                  <a:lnTo>
                    <a:pt x="150" y="478"/>
                  </a:lnTo>
                  <a:lnTo>
                    <a:pt x="105" y="568"/>
                  </a:lnTo>
                  <a:lnTo>
                    <a:pt x="60" y="658"/>
                  </a:lnTo>
                  <a:lnTo>
                    <a:pt x="31" y="747"/>
                  </a:lnTo>
                  <a:lnTo>
                    <a:pt x="16" y="837"/>
                  </a:lnTo>
                  <a:lnTo>
                    <a:pt x="1" y="941"/>
                  </a:lnTo>
                  <a:lnTo>
                    <a:pt x="1" y="1031"/>
                  </a:lnTo>
                  <a:lnTo>
                    <a:pt x="16" y="1136"/>
                  </a:lnTo>
                  <a:lnTo>
                    <a:pt x="31" y="1225"/>
                  </a:lnTo>
                  <a:lnTo>
                    <a:pt x="1256" y="6006"/>
                  </a:lnTo>
                  <a:lnTo>
                    <a:pt x="1315" y="6155"/>
                  </a:lnTo>
                  <a:lnTo>
                    <a:pt x="1390" y="6305"/>
                  </a:lnTo>
                  <a:lnTo>
                    <a:pt x="1495" y="6439"/>
                  </a:lnTo>
                  <a:lnTo>
                    <a:pt x="1614" y="6544"/>
                  </a:lnTo>
                  <a:lnTo>
                    <a:pt x="1749" y="6619"/>
                  </a:lnTo>
                  <a:lnTo>
                    <a:pt x="1898" y="6693"/>
                  </a:lnTo>
                  <a:lnTo>
                    <a:pt x="2047" y="6723"/>
                  </a:lnTo>
                  <a:lnTo>
                    <a:pt x="2212" y="6738"/>
                  </a:lnTo>
                  <a:lnTo>
                    <a:pt x="2331" y="6738"/>
                  </a:lnTo>
                  <a:lnTo>
                    <a:pt x="2451" y="6708"/>
                  </a:lnTo>
                  <a:lnTo>
                    <a:pt x="2555" y="6678"/>
                  </a:lnTo>
                  <a:lnTo>
                    <a:pt x="2645" y="6648"/>
                  </a:lnTo>
                  <a:lnTo>
                    <a:pt x="2735" y="6604"/>
                  </a:lnTo>
                  <a:lnTo>
                    <a:pt x="2809" y="6544"/>
                  </a:lnTo>
                  <a:lnTo>
                    <a:pt x="2884" y="6484"/>
                  </a:lnTo>
                  <a:lnTo>
                    <a:pt x="2944" y="6409"/>
                  </a:lnTo>
                  <a:lnTo>
                    <a:pt x="3004" y="6335"/>
                  </a:lnTo>
                  <a:lnTo>
                    <a:pt x="3063" y="6260"/>
                  </a:lnTo>
                  <a:lnTo>
                    <a:pt x="3108" y="6170"/>
                  </a:lnTo>
                  <a:lnTo>
                    <a:pt x="3138" y="6096"/>
                  </a:lnTo>
                  <a:lnTo>
                    <a:pt x="3168" y="5991"/>
                  </a:lnTo>
                  <a:lnTo>
                    <a:pt x="3183" y="5901"/>
                  </a:lnTo>
                  <a:lnTo>
                    <a:pt x="3198" y="5812"/>
                  </a:lnTo>
                  <a:lnTo>
                    <a:pt x="3198" y="5707"/>
                  </a:lnTo>
                  <a:lnTo>
                    <a:pt x="3183" y="5618"/>
                  </a:lnTo>
                  <a:lnTo>
                    <a:pt x="3168" y="5513"/>
                  </a:lnTo>
                  <a:lnTo>
                    <a:pt x="1943" y="747"/>
                  </a:lnTo>
                  <a:lnTo>
                    <a:pt x="1913" y="643"/>
                  </a:lnTo>
                  <a:lnTo>
                    <a:pt x="1868" y="553"/>
                  </a:lnTo>
                  <a:lnTo>
                    <a:pt x="1823" y="463"/>
                  </a:lnTo>
                  <a:lnTo>
                    <a:pt x="1778" y="389"/>
                  </a:lnTo>
                  <a:lnTo>
                    <a:pt x="1704" y="314"/>
                  </a:lnTo>
                  <a:lnTo>
                    <a:pt x="1644" y="254"/>
                  </a:lnTo>
                  <a:lnTo>
                    <a:pt x="1569" y="195"/>
                  </a:lnTo>
                  <a:lnTo>
                    <a:pt x="1495" y="135"/>
                  </a:lnTo>
                  <a:lnTo>
                    <a:pt x="1405" y="90"/>
                  </a:lnTo>
                  <a:lnTo>
                    <a:pt x="1315" y="60"/>
                  </a:lnTo>
                  <a:lnTo>
                    <a:pt x="1226" y="30"/>
                  </a:lnTo>
                  <a:lnTo>
                    <a:pt x="1136" y="15"/>
                  </a:lnTo>
                  <a:lnTo>
                    <a:pt x="104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3"/>
            <p:cNvSpPr/>
            <p:nvPr/>
          </p:nvSpPr>
          <p:spPr>
            <a:xfrm>
              <a:off x="4948797" y="3523528"/>
              <a:ext cx="91934" cy="184252"/>
            </a:xfrm>
            <a:custGeom>
              <a:avLst/>
              <a:gdLst/>
              <a:ahLst/>
              <a:cxnLst/>
              <a:rect l="l" t="t" r="r" b="b"/>
              <a:pathLst>
                <a:path w="3347" h="6708" extrusionOk="0">
                  <a:moveTo>
                    <a:pt x="911" y="0"/>
                  </a:moveTo>
                  <a:lnTo>
                    <a:pt x="807" y="15"/>
                  </a:lnTo>
                  <a:lnTo>
                    <a:pt x="717" y="45"/>
                  </a:lnTo>
                  <a:lnTo>
                    <a:pt x="613" y="75"/>
                  </a:lnTo>
                  <a:lnTo>
                    <a:pt x="523" y="120"/>
                  </a:lnTo>
                  <a:lnTo>
                    <a:pt x="448" y="164"/>
                  </a:lnTo>
                  <a:lnTo>
                    <a:pt x="359" y="224"/>
                  </a:lnTo>
                  <a:lnTo>
                    <a:pt x="299" y="284"/>
                  </a:lnTo>
                  <a:lnTo>
                    <a:pt x="224" y="359"/>
                  </a:lnTo>
                  <a:lnTo>
                    <a:pt x="179" y="433"/>
                  </a:lnTo>
                  <a:lnTo>
                    <a:pt x="120" y="508"/>
                  </a:lnTo>
                  <a:lnTo>
                    <a:pt x="75" y="598"/>
                  </a:lnTo>
                  <a:lnTo>
                    <a:pt x="45" y="687"/>
                  </a:lnTo>
                  <a:lnTo>
                    <a:pt x="30" y="777"/>
                  </a:lnTo>
                  <a:lnTo>
                    <a:pt x="15" y="867"/>
                  </a:lnTo>
                  <a:lnTo>
                    <a:pt x="0" y="971"/>
                  </a:lnTo>
                  <a:lnTo>
                    <a:pt x="0" y="1061"/>
                  </a:lnTo>
                  <a:lnTo>
                    <a:pt x="15" y="1165"/>
                  </a:lnTo>
                  <a:lnTo>
                    <a:pt x="45" y="1255"/>
                  </a:lnTo>
                  <a:lnTo>
                    <a:pt x="1419" y="5991"/>
                  </a:lnTo>
                  <a:lnTo>
                    <a:pt x="1479" y="6140"/>
                  </a:lnTo>
                  <a:lnTo>
                    <a:pt x="1554" y="6290"/>
                  </a:lnTo>
                  <a:lnTo>
                    <a:pt x="1658" y="6409"/>
                  </a:lnTo>
                  <a:lnTo>
                    <a:pt x="1778" y="6514"/>
                  </a:lnTo>
                  <a:lnTo>
                    <a:pt x="1897" y="6588"/>
                  </a:lnTo>
                  <a:lnTo>
                    <a:pt x="2047" y="6648"/>
                  </a:lnTo>
                  <a:lnTo>
                    <a:pt x="2196" y="6693"/>
                  </a:lnTo>
                  <a:lnTo>
                    <a:pt x="2360" y="6708"/>
                  </a:lnTo>
                  <a:lnTo>
                    <a:pt x="2495" y="6693"/>
                  </a:lnTo>
                  <a:lnTo>
                    <a:pt x="2629" y="6663"/>
                  </a:lnTo>
                  <a:lnTo>
                    <a:pt x="2734" y="6633"/>
                  </a:lnTo>
                  <a:lnTo>
                    <a:pt x="2824" y="6588"/>
                  </a:lnTo>
                  <a:lnTo>
                    <a:pt x="2898" y="6544"/>
                  </a:lnTo>
                  <a:lnTo>
                    <a:pt x="2973" y="6484"/>
                  </a:lnTo>
                  <a:lnTo>
                    <a:pt x="3048" y="6424"/>
                  </a:lnTo>
                  <a:lnTo>
                    <a:pt x="3107" y="6349"/>
                  </a:lnTo>
                  <a:lnTo>
                    <a:pt x="3167" y="6275"/>
                  </a:lnTo>
                  <a:lnTo>
                    <a:pt x="3212" y="6185"/>
                  </a:lnTo>
                  <a:lnTo>
                    <a:pt x="3257" y="6110"/>
                  </a:lnTo>
                  <a:lnTo>
                    <a:pt x="3287" y="6021"/>
                  </a:lnTo>
                  <a:lnTo>
                    <a:pt x="3317" y="5931"/>
                  </a:lnTo>
                  <a:lnTo>
                    <a:pt x="3332" y="5827"/>
                  </a:lnTo>
                  <a:lnTo>
                    <a:pt x="3346" y="5737"/>
                  </a:lnTo>
                  <a:lnTo>
                    <a:pt x="3332" y="5632"/>
                  </a:lnTo>
                  <a:lnTo>
                    <a:pt x="3332" y="5543"/>
                  </a:lnTo>
                  <a:lnTo>
                    <a:pt x="3302" y="5438"/>
                  </a:lnTo>
                  <a:lnTo>
                    <a:pt x="1927" y="717"/>
                  </a:lnTo>
                  <a:lnTo>
                    <a:pt x="1897" y="613"/>
                  </a:lnTo>
                  <a:lnTo>
                    <a:pt x="1853" y="523"/>
                  </a:lnTo>
                  <a:lnTo>
                    <a:pt x="1808" y="448"/>
                  </a:lnTo>
                  <a:lnTo>
                    <a:pt x="1748" y="359"/>
                  </a:lnTo>
                  <a:lnTo>
                    <a:pt x="1688" y="299"/>
                  </a:lnTo>
                  <a:lnTo>
                    <a:pt x="1614" y="224"/>
                  </a:lnTo>
                  <a:lnTo>
                    <a:pt x="1539" y="179"/>
                  </a:lnTo>
                  <a:lnTo>
                    <a:pt x="1464" y="120"/>
                  </a:lnTo>
                  <a:lnTo>
                    <a:pt x="1374" y="75"/>
                  </a:lnTo>
                  <a:lnTo>
                    <a:pt x="1285" y="45"/>
                  </a:lnTo>
                  <a:lnTo>
                    <a:pt x="1195" y="30"/>
                  </a:lnTo>
                  <a:lnTo>
                    <a:pt x="110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3"/>
            <p:cNvSpPr/>
            <p:nvPr/>
          </p:nvSpPr>
          <p:spPr>
            <a:xfrm>
              <a:off x="4596701" y="2837028"/>
              <a:ext cx="323402" cy="396823"/>
            </a:xfrm>
            <a:custGeom>
              <a:avLst/>
              <a:gdLst/>
              <a:ahLst/>
              <a:cxnLst/>
              <a:rect l="l" t="t" r="r" b="b"/>
              <a:pathLst>
                <a:path w="11774" h="14447" extrusionOk="0">
                  <a:moveTo>
                    <a:pt x="1868" y="0"/>
                  </a:moveTo>
                  <a:lnTo>
                    <a:pt x="1495" y="30"/>
                  </a:lnTo>
                  <a:lnTo>
                    <a:pt x="1121" y="60"/>
                  </a:lnTo>
                  <a:lnTo>
                    <a:pt x="748" y="120"/>
                  </a:lnTo>
                  <a:lnTo>
                    <a:pt x="374" y="194"/>
                  </a:lnTo>
                  <a:lnTo>
                    <a:pt x="1" y="269"/>
                  </a:lnTo>
                  <a:lnTo>
                    <a:pt x="1719" y="6858"/>
                  </a:lnTo>
                  <a:lnTo>
                    <a:pt x="2242" y="8844"/>
                  </a:lnTo>
                  <a:lnTo>
                    <a:pt x="3527" y="13789"/>
                  </a:lnTo>
                  <a:lnTo>
                    <a:pt x="3556" y="13909"/>
                  </a:lnTo>
                  <a:lnTo>
                    <a:pt x="3616" y="14028"/>
                  </a:lnTo>
                  <a:lnTo>
                    <a:pt x="3691" y="14118"/>
                  </a:lnTo>
                  <a:lnTo>
                    <a:pt x="3766" y="14208"/>
                  </a:lnTo>
                  <a:lnTo>
                    <a:pt x="3855" y="14282"/>
                  </a:lnTo>
                  <a:lnTo>
                    <a:pt x="3960" y="14342"/>
                  </a:lnTo>
                  <a:lnTo>
                    <a:pt x="4064" y="14387"/>
                  </a:lnTo>
                  <a:lnTo>
                    <a:pt x="4169" y="14417"/>
                  </a:lnTo>
                  <a:lnTo>
                    <a:pt x="4274" y="14432"/>
                  </a:lnTo>
                  <a:lnTo>
                    <a:pt x="4393" y="14447"/>
                  </a:lnTo>
                  <a:lnTo>
                    <a:pt x="4513" y="14432"/>
                  </a:lnTo>
                  <a:lnTo>
                    <a:pt x="4617" y="14402"/>
                  </a:lnTo>
                  <a:lnTo>
                    <a:pt x="4722" y="14357"/>
                  </a:lnTo>
                  <a:lnTo>
                    <a:pt x="4826" y="14297"/>
                  </a:lnTo>
                  <a:lnTo>
                    <a:pt x="4931" y="14223"/>
                  </a:lnTo>
                  <a:lnTo>
                    <a:pt x="5021" y="14133"/>
                  </a:lnTo>
                  <a:lnTo>
                    <a:pt x="5304" y="13804"/>
                  </a:lnTo>
                  <a:lnTo>
                    <a:pt x="5588" y="13506"/>
                  </a:lnTo>
                  <a:lnTo>
                    <a:pt x="5887" y="13237"/>
                  </a:lnTo>
                  <a:lnTo>
                    <a:pt x="6201" y="13013"/>
                  </a:lnTo>
                  <a:lnTo>
                    <a:pt x="6515" y="12818"/>
                  </a:lnTo>
                  <a:lnTo>
                    <a:pt x="6843" y="12639"/>
                  </a:lnTo>
                  <a:lnTo>
                    <a:pt x="7187" y="12505"/>
                  </a:lnTo>
                  <a:lnTo>
                    <a:pt x="7530" y="12400"/>
                  </a:lnTo>
                  <a:lnTo>
                    <a:pt x="7874" y="12325"/>
                  </a:lnTo>
                  <a:lnTo>
                    <a:pt x="8248" y="12281"/>
                  </a:lnTo>
                  <a:lnTo>
                    <a:pt x="8606" y="12266"/>
                  </a:lnTo>
                  <a:lnTo>
                    <a:pt x="8994" y="12295"/>
                  </a:lnTo>
                  <a:lnTo>
                    <a:pt x="9383" y="12340"/>
                  </a:lnTo>
                  <a:lnTo>
                    <a:pt x="9771" y="12430"/>
                  </a:lnTo>
                  <a:lnTo>
                    <a:pt x="10175" y="12549"/>
                  </a:lnTo>
                  <a:lnTo>
                    <a:pt x="10593" y="12699"/>
                  </a:lnTo>
                  <a:lnTo>
                    <a:pt x="10713" y="12729"/>
                  </a:lnTo>
                  <a:lnTo>
                    <a:pt x="10832" y="12744"/>
                  </a:lnTo>
                  <a:lnTo>
                    <a:pt x="10967" y="12759"/>
                  </a:lnTo>
                  <a:lnTo>
                    <a:pt x="11071" y="12744"/>
                  </a:lnTo>
                  <a:lnTo>
                    <a:pt x="11191" y="12714"/>
                  </a:lnTo>
                  <a:lnTo>
                    <a:pt x="11295" y="12669"/>
                  </a:lnTo>
                  <a:lnTo>
                    <a:pt x="11400" y="12609"/>
                  </a:lnTo>
                  <a:lnTo>
                    <a:pt x="11489" y="12535"/>
                  </a:lnTo>
                  <a:lnTo>
                    <a:pt x="11564" y="12460"/>
                  </a:lnTo>
                  <a:lnTo>
                    <a:pt x="11639" y="12370"/>
                  </a:lnTo>
                  <a:lnTo>
                    <a:pt x="11684" y="12266"/>
                  </a:lnTo>
                  <a:lnTo>
                    <a:pt x="11728" y="12161"/>
                  </a:lnTo>
                  <a:lnTo>
                    <a:pt x="11758" y="12042"/>
                  </a:lnTo>
                  <a:lnTo>
                    <a:pt x="11773" y="11922"/>
                  </a:lnTo>
                  <a:lnTo>
                    <a:pt x="11773" y="11802"/>
                  </a:lnTo>
                  <a:lnTo>
                    <a:pt x="11743" y="11683"/>
                  </a:lnTo>
                  <a:lnTo>
                    <a:pt x="10817" y="8127"/>
                  </a:lnTo>
                  <a:lnTo>
                    <a:pt x="10369" y="6350"/>
                  </a:lnTo>
                  <a:lnTo>
                    <a:pt x="10249" y="5946"/>
                  </a:lnTo>
                  <a:lnTo>
                    <a:pt x="10100" y="5543"/>
                  </a:lnTo>
                  <a:lnTo>
                    <a:pt x="9951" y="5139"/>
                  </a:lnTo>
                  <a:lnTo>
                    <a:pt x="9771" y="4766"/>
                  </a:lnTo>
                  <a:lnTo>
                    <a:pt x="9607" y="4437"/>
                  </a:lnTo>
                  <a:lnTo>
                    <a:pt x="9413" y="4109"/>
                  </a:lnTo>
                  <a:lnTo>
                    <a:pt x="9219" y="3795"/>
                  </a:lnTo>
                  <a:lnTo>
                    <a:pt x="9024" y="3496"/>
                  </a:lnTo>
                  <a:lnTo>
                    <a:pt x="8800" y="3212"/>
                  </a:lnTo>
                  <a:lnTo>
                    <a:pt x="8561" y="2943"/>
                  </a:lnTo>
                  <a:lnTo>
                    <a:pt x="8322" y="2674"/>
                  </a:lnTo>
                  <a:lnTo>
                    <a:pt x="8068" y="2406"/>
                  </a:lnTo>
                  <a:lnTo>
                    <a:pt x="7814" y="2166"/>
                  </a:lnTo>
                  <a:lnTo>
                    <a:pt x="7545" y="1927"/>
                  </a:lnTo>
                  <a:lnTo>
                    <a:pt x="7261" y="1718"/>
                  </a:lnTo>
                  <a:lnTo>
                    <a:pt x="6963" y="1509"/>
                  </a:lnTo>
                  <a:lnTo>
                    <a:pt x="6664" y="1315"/>
                  </a:lnTo>
                  <a:lnTo>
                    <a:pt x="6365" y="1121"/>
                  </a:lnTo>
                  <a:lnTo>
                    <a:pt x="6051" y="956"/>
                  </a:lnTo>
                  <a:lnTo>
                    <a:pt x="5723" y="792"/>
                  </a:lnTo>
                  <a:lnTo>
                    <a:pt x="5409" y="658"/>
                  </a:lnTo>
                  <a:lnTo>
                    <a:pt x="5065" y="523"/>
                  </a:lnTo>
                  <a:lnTo>
                    <a:pt x="4737" y="404"/>
                  </a:lnTo>
                  <a:lnTo>
                    <a:pt x="4393" y="299"/>
                  </a:lnTo>
                  <a:lnTo>
                    <a:pt x="4035" y="209"/>
                  </a:lnTo>
                  <a:lnTo>
                    <a:pt x="3676" y="135"/>
                  </a:lnTo>
                  <a:lnTo>
                    <a:pt x="3332" y="75"/>
                  </a:lnTo>
                  <a:lnTo>
                    <a:pt x="2959" y="45"/>
                  </a:lnTo>
                  <a:lnTo>
                    <a:pt x="2600" y="15"/>
                  </a:lnTo>
                  <a:lnTo>
                    <a:pt x="22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3"/>
            <p:cNvSpPr/>
            <p:nvPr/>
          </p:nvSpPr>
          <p:spPr>
            <a:xfrm>
              <a:off x="4745241" y="3342962"/>
              <a:ext cx="264320" cy="299588"/>
            </a:xfrm>
            <a:custGeom>
              <a:avLst/>
              <a:gdLst/>
              <a:ahLst/>
              <a:cxnLst/>
              <a:rect l="l" t="t" r="r" b="b"/>
              <a:pathLst>
                <a:path w="9623" h="10907" extrusionOk="0">
                  <a:moveTo>
                    <a:pt x="7411" y="1"/>
                  </a:moveTo>
                  <a:lnTo>
                    <a:pt x="7306" y="16"/>
                  </a:lnTo>
                  <a:lnTo>
                    <a:pt x="7202" y="46"/>
                  </a:lnTo>
                  <a:lnTo>
                    <a:pt x="7097" y="90"/>
                  </a:lnTo>
                  <a:lnTo>
                    <a:pt x="7008" y="150"/>
                  </a:lnTo>
                  <a:lnTo>
                    <a:pt x="6918" y="240"/>
                  </a:lnTo>
                  <a:lnTo>
                    <a:pt x="6843" y="329"/>
                  </a:lnTo>
                  <a:lnTo>
                    <a:pt x="6559" y="688"/>
                  </a:lnTo>
                  <a:lnTo>
                    <a:pt x="6261" y="1032"/>
                  </a:lnTo>
                  <a:lnTo>
                    <a:pt x="5947" y="1315"/>
                  </a:lnTo>
                  <a:lnTo>
                    <a:pt x="5633" y="1584"/>
                  </a:lnTo>
                  <a:lnTo>
                    <a:pt x="5319" y="1808"/>
                  </a:lnTo>
                  <a:lnTo>
                    <a:pt x="5155" y="1898"/>
                  </a:lnTo>
                  <a:lnTo>
                    <a:pt x="4976" y="1988"/>
                  </a:lnTo>
                  <a:lnTo>
                    <a:pt x="4812" y="2062"/>
                  </a:lnTo>
                  <a:lnTo>
                    <a:pt x="4632" y="2137"/>
                  </a:lnTo>
                  <a:lnTo>
                    <a:pt x="4468" y="2197"/>
                  </a:lnTo>
                  <a:lnTo>
                    <a:pt x="4289" y="2257"/>
                  </a:lnTo>
                  <a:lnTo>
                    <a:pt x="4109" y="2286"/>
                  </a:lnTo>
                  <a:lnTo>
                    <a:pt x="3930" y="2331"/>
                  </a:lnTo>
                  <a:lnTo>
                    <a:pt x="3736" y="2346"/>
                  </a:lnTo>
                  <a:lnTo>
                    <a:pt x="3557" y="2361"/>
                  </a:lnTo>
                  <a:lnTo>
                    <a:pt x="3362" y="2376"/>
                  </a:lnTo>
                  <a:lnTo>
                    <a:pt x="3168" y="2361"/>
                  </a:lnTo>
                  <a:lnTo>
                    <a:pt x="2780" y="2331"/>
                  </a:lnTo>
                  <a:lnTo>
                    <a:pt x="2391" y="2257"/>
                  </a:lnTo>
                  <a:lnTo>
                    <a:pt x="1973" y="2152"/>
                  </a:lnTo>
                  <a:lnTo>
                    <a:pt x="1555" y="2018"/>
                  </a:lnTo>
                  <a:lnTo>
                    <a:pt x="1136" y="1823"/>
                  </a:lnTo>
                  <a:lnTo>
                    <a:pt x="1017" y="1793"/>
                  </a:lnTo>
                  <a:lnTo>
                    <a:pt x="897" y="1764"/>
                  </a:lnTo>
                  <a:lnTo>
                    <a:pt x="793" y="1749"/>
                  </a:lnTo>
                  <a:lnTo>
                    <a:pt x="673" y="1764"/>
                  </a:lnTo>
                  <a:lnTo>
                    <a:pt x="569" y="1793"/>
                  </a:lnTo>
                  <a:lnTo>
                    <a:pt x="479" y="1823"/>
                  </a:lnTo>
                  <a:lnTo>
                    <a:pt x="374" y="1883"/>
                  </a:lnTo>
                  <a:lnTo>
                    <a:pt x="285" y="1943"/>
                  </a:lnTo>
                  <a:lnTo>
                    <a:pt x="210" y="2018"/>
                  </a:lnTo>
                  <a:lnTo>
                    <a:pt x="150" y="2092"/>
                  </a:lnTo>
                  <a:lnTo>
                    <a:pt x="91" y="2197"/>
                  </a:lnTo>
                  <a:lnTo>
                    <a:pt x="46" y="2286"/>
                  </a:lnTo>
                  <a:lnTo>
                    <a:pt x="16" y="2391"/>
                  </a:lnTo>
                  <a:lnTo>
                    <a:pt x="1" y="2511"/>
                  </a:lnTo>
                  <a:lnTo>
                    <a:pt x="16" y="2630"/>
                  </a:lnTo>
                  <a:lnTo>
                    <a:pt x="31" y="2750"/>
                  </a:lnTo>
                  <a:lnTo>
                    <a:pt x="1256" y="7695"/>
                  </a:lnTo>
                  <a:lnTo>
                    <a:pt x="1316" y="7904"/>
                  </a:lnTo>
                  <a:lnTo>
                    <a:pt x="1390" y="8113"/>
                  </a:lnTo>
                  <a:lnTo>
                    <a:pt x="1465" y="8307"/>
                  </a:lnTo>
                  <a:lnTo>
                    <a:pt x="1555" y="8501"/>
                  </a:lnTo>
                  <a:lnTo>
                    <a:pt x="1644" y="8696"/>
                  </a:lnTo>
                  <a:lnTo>
                    <a:pt x="1749" y="8875"/>
                  </a:lnTo>
                  <a:lnTo>
                    <a:pt x="1868" y="9054"/>
                  </a:lnTo>
                  <a:lnTo>
                    <a:pt x="1988" y="9218"/>
                  </a:lnTo>
                  <a:lnTo>
                    <a:pt x="2122" y="9383"/>
                  </a:lnTo>
                  <a:lnTo>
                    <a:pt x="2257" y="9547"/>
                  </a:lnTo>
                  <a:lnTo>
                    <a:pt x="2391" y="9682"/>
                  </a:lnTo>
                  <a:lnTo>
                    <a:pt x="2556" y="9831"/>
                  </a:lnTo>
                  <a:lnTo>
                    <a:pt x="2705" y="9965"/>
                  </a:lnTo>
                  <a:lnTo>
                    <a:pt x="2869" y="10085"/>
                  </a:lnTo>
                  <a:lnTo>
                    <a:pt x="3034" y="10204"/>
                  </a:lnTo>
                  <a:lnTo>
                    <a:pt x="3213" y="10309"/>
                  </a:lnTo>
                  <a:lnTo>
                    <a:pt x="3392" y="10414"/>
                  </a:lnTo>
                  <a:lnTo>
                    <a:pt x="3572" y="10503"/>
                  </a:lnTo>
                  <a:lnTo>
                    <a:pt x="3766" y="10593"/>
                  </a:lnTo>
                  <a:lnTo>
                    <a:pt x="3945" y="10668"/>
                  </a:lnTo>
                  <a:lnTo>
                    <a:pt x="4154" y="10727"/>
                  </a:lnTo>
                  <a:lnTo>
                    <a:pt x="4348" y="10787"/>
                  </a:lnTo>
                  <a:lnTo>
                    <a:pt x="4543" y="10832"/>
                  </a:lnTo>
                  <a:lnTo>
                    <a:pt x="4752" y="10862"/>
                  </a:lnTo>
                  <a:lnTo>
                    <a:pt x="4961" y="10892"/>
                  </a:lnTo>
                  <a:lnTo>
                    <a:pt x="5170" y="10907"/>
                  </a:lnTo>
                  <a:lnTo>
                    <a:pt x="5588" y="10907"/>
                  </a:lnTo>
                  <a:lnTo>
                    <a:pt x="5812" y="10892"/>
                  </a:lnTo>
                  <a:lnTo>
                    <a:pt x="6022" y="10862"/>
                  </a:lnTo>
                  <a:lnTo>
                    <a:pt x="6231" y="10817"/>
                  </a:lnTo>
                  <a:lnTo>
                    <a:pt x="6455" y="10772"/>
                  </a:lnTo>
                  <a:lnTo>
                    <a:pt x="6664" y="10712"/>
                  </a:lnTo>
                  <a:lnTo>
                    <a:pt x="6858" y="10638"/>
                  </a:lnTo>
                  <a:lnTo>
                    <a:pt x="7052" y="10563"/>
                  </a:lnTo>
                  <a:lnTo>
                    <a:pt x="7247" y="10473"/>
                  </a:lnTo>
                  <a:lnTo>
                    <a:pt x="7441" y="10384"/>
                  </a:lnTo>
                  <a:lnTo>
                    <a:pt x="7620" y="10279"/>
                  </a:lnTo>
                  <a:lnTo>
                    <a:pt x="7785" y="10160"/>
                  </a:lnTo>
                  <a:lnTo>
                    <a:pt x="7949" y="10040"/>
                  </a:lnTo>
                  <a:lnTo>
                    <a:pt x="8113" y="9921"/>
                  </a:lnTo>
                  <a:lnTo>
                    <a:pt x="8263" y="9771"/>
                  </a:lnTo>
                  <a:lnTo>
                    <a:pt x="8412" y="9637"/>
                  </a:lnTo>
                  <a:lnTo>
                    <a:pt x="8546" y="9487"/>
                  </a:lnTo>
                  <a:lnTo>
                    <a:pt x="8681" y="9338"/>
                  </a:lnTo>
                  <a:lnTo>
                    <a:pt x="8800" y="9174"/>
                  </a:lnTo>
                  <a:lnTo>
                    <a:pt x="8920" y="9009"/>
                  </a:lnTo>
                  <a:lnTo>
                    <a:pt x="9025" y="8830"/>
                  </a:lnTo>
                  <a:lnTo>
                    <a:pt x="9129" y="8651"/>
                  </a:lnTo>
                  <a:lnTo>
                    <a:pt x="9219" y="8471"/>
                  </a:lnTo>
                  <a:lnTo>
                    <a:pt x="9308" y="8292"/>
                  </a:lnTo>
                  <a:lnTo>
                    <a:pt x="9383" y="8098"/>
                  </a:lnTo>
                  <a:lnTo>
                    <a:pt x="9443" y="7904"/>
                  </a:lnTo>
                  <a:lnTo>
                    <a:pt x="9503" y="7710"/>
                  </a:lnTo>
                  <a:lnTo>
                    <a:pt x="9547" y="7515"/>
                  </a:lnTo>
                  <a:lnTo>
                    <a:pt x="9577" y="7306"/>
                  </a:lnTo>
                  <a:lnTo>
                    <a:pt x="9607" y="7112"/>
                  </a:lnTo>
                  <a:lnTo>
                    <a:pt x="9622" y="6903"/>
                  </a:lnTo>
                  <a:lnTo>
                    <a:pt x="9622" y="6694"/>
                  </a:lnTo>
                  <a:lnTo>
                    <a:pt x="9622" y="6484"/>
                  </a:lnTo>
                  <a:lnTo>
                    <a:pt x="9607" y="6275"/>
                  </a:lnTo>
                  <a:lnTo>
                    <a:pt x="9577" y="6066"/>
                  </a:lnTo>
                  <a:lnTo>
                    <a:pt x="9547" y="5857"/>
                  </a:lnTo>
                  <a:lnTo>
                    <a:pt x="9503" y="5633"/>
                  </a:lnTo>
                  <a:lnTo>
                    <a:pt x="8248" y="598"/>
                  </a:lnTo>
                  <a:lnTo>
                    <a:pt x="8203" y="479"/>
                  </a:lnTo>
                  <a:lnTo>
                    <a:pt x="8158" y="374"/>
                  </a:lnTo>
                  <a:lnTo>
                    <a:pt x="8083" y="285"/>
                  </a:lnTo>
                  <a:lnTo>
                    <a:pt x="8009" y="210"/>
                  </a:lnTo>
                  <a:lnTo>
                    <a:pt x="7919" y="135"/>
                  </a:lnTo>
                  <a:lnTo>
                    <a:pt x="7829" y="75"/>
                  </a:lnTo>
                  <a:lnTo>
                    <a:pt x="7740" y="46"/>
                  </a:lnTo>
                  <a:lnTo>
                    <a:pt x="7635" y="16"/>
                  </a:lnTo>
                  <a:lnTo>
                    <a:pt x="75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3"/>
            <p:cNvSpPr/>
            <p:nvPr/>
          </p:nvSpPr>
          <p:spPr>
            <a:xfrm>
              <a:off x="4715302" y="3173905"/>
              <a:ext cx="234737" cy="234765"/>
            </a:xfrm>
            <a:custGeom>
              <a:avLst/>
              <a:gdLst/>
              <a:ahLst/>
              <a:cxnLst/>
              <a:rect l="l" t="t" r="r" b="b"/>
              <a:pathLst>
                <a:path w="8546" h="8547" extrusionOk="0">
                  <a:moveTo>
                    <a:pt x="4049" y="1"/>
                  </a:moveTo>
                  <a:lnTo>
                    <a:pt x="3840" y="16"/>
                  </a:lnTo>
                  <a:lnTo>
                    <a:pt x="3631" y="45"/>
                  </a:lnTo>
                  <a:lnTo>
                    <a:pt x="3422" y="90"/>
                  </a:lnTo>
                  <a:lnTo>
                    <a:pt x="3197" y="135"/>
                  </a:lnTo>
                  <a:lnTo>
                    <a:pt x="2988" y="195"/>
                  </a:lnTo>
                  <a:lnTo>
                    <a:pt x="2779" y="270"/>
                  </a:lnTo>
                  <a:lnTo>
                    <a:pt x="2585" y="344"/>
                  </a:lnTo>
                  <a:lnTo>
                    <a:pt x="2391" y="434"/>
                  </a:lnTo>
                  <a:lnTo>
                    <a:pt x="2197" y="538"/>
                  </a:lnTo>
                  <a:lnTo>
                    <a:pt x="2017" y="643"/>
                  </a:lnTo>
                  <a:lnTo>
                    <a:pt x="1838" y="763"/>
                  </a:lnTo>
                  <a:lnTo>
                    <a:pt x="1674" y="882"/>
                  </a:lnTo>
                  <a:lnTo>
                    <a:pt x="1509" y="1017"/>
                  </a:lnTo>
                  <a:lnTo>
                    <a:pt x="1360" y="1151"/>
                  </a:lnTo>
                  <a:lnTo>
                    <a:pt x="1210" y="1300"/>
                  </a:lnTo>
                  <a:lnTo>
                    <a:pt x="1076" y="1450"/>
                  </a:lnTo>
                  <a:lnTo>
                    <a:pt x="942" y="1599"/>
                  </a:lnTo>
                  <a:lnTo>
                    <a:pt x="807" y="1763"/>
                  </a:lnTo>
                  <a:lnTo>
                    <a:pt x="703" y="1928"/>
                  </a:lnTo>
                  <a:lnTo>
                    <a:pt x="583" y="2107"/>
                  </a:lnTo>
                  <a:lnTo>
                    <a:pt x="493" y="2286"/>
                  </a:lnTo>
                  <a:lnTo>
                    <a:pt x="404" y="2466"/>
                  </a:lnTo>
                  <a:lnTo>
                    <a:pt x="314" y="2660"/>
                  </a:lnTo>
                  <a:lnTo>
                    <a:pt x="239" y="2854"/>
                  </a:lnTo>
                  <a:lnTo>
                    <a:pt x="180" y="3048"/>
                  </a:lnTo>
                  <a:lnTo>
                    <a:pt x="120" y="3242"/>
                  </a:lnTo>
                  <a:lnTo>
                    <a:pt x="75" y="3452"/>
                  </a:lnTo>
                  <a:lnTo>
                    <a:pt x="45" y="3661"/>
                  </a:lnTo>
                  <a:lnTo>
                    <a:pt x="15" y="3855"/>
                  </a:lnTo>
                  <a:lnTo>
                    <a:pt x="0" y="4064"/>
                  </a:lnTo>
                  <a:lnTo>
                    <a:pt x="0" y="4288"/>
                  </a:lnTo>
                  <a:lnTo>
                    <a:pt x="0" y="4497"/>
                  </a:lnTo>
                  <a:lnTo>
                    <a:pt x="30" y="4707"/>
                  </a:lnTo>
                  <a:lnTo>
                    <a:pt x="45" y="4916"/>
                  </a:lnTo>
                  <a:lnTo>
                    <a:pt x="90" y="5140"/>
                  </a:lnTo>
                  <a:lnTo>
                    <a:pt x="135" y="5349"/>
                  </a:lnTo>
                  <a:lnTo>
                    <a:pt x="195" y="5558"/>
                  </a:lnTo>
                  <a:lnTo>
                    <a:pt x="269" y="5767"/>
                  </a:lnTo>
                  <a:lnTo>
                    <a:pt x="344" y="5961"/>
                  </a:lnTo>
                  <a:lnTo>
                    <a:pt x="434" y="6156"/>
                  </a:lnTo>
                  <a:lnTo>
                    <a:pt x="538" y="6350"/>
                  </a:lnTo>
                  <a:lnTo>
                    <a:pt x="643" y="6529"/>
                  </a:lnTo>
                  <a:lnTo>
                    <a:pt x="762" y="6708"/>
                  </a:lnTo>
                  <a:lnTo>
                    <a:pt x="882" y="6873"/>
                  </a:lnTo>
                  <a:lnTo>
                    <a:pt x="1016" y="7037"/>
                  </a:lnTo>
                  <a:lnTo>
                    <a:pt x="1151" y="7187"/>
                  </a:lnTo>
                  <a:lnTo>
                    <a:pt x="1300" y="7336"/>
                  </a:lnTo>
                  <a:lnTo>
                    <a:pt x="1450" y="7485"/>
                  </a:lnTo>
                  <a:lnTo>
                    <a:pt x="1599" y="7605"/>
                  </a:lnTo>
                  <a:lnTo>
                    <a:pt x="1763" y="7739"/>
                  </a:lnTo>
                  <a:lnTo>
                    <a:pt x="1943" y="7859"/>
                  </a:lnTo>
                  <a:lnTo>
                    <a:pt x="2107" y="7963"/>
                  </a:lnTo>
                  <a:lnTo>
                    <a:pt x="2286" y="8053"/>
                  </a:lnTo>
                  <a:lnTo>
                    <a:pt x="2480" y="8158"/>
                  </a:lnTo>
                  <a:lnTo>
                    <a:pt x="2660" y="8232"/>
                  </a:lnTo>
                  <a:lnTo>
                    <a:pt x="2854" y="8307"/>
                  </a:lnTo>
                  <a:lnTo>
                    <a:pt x="3048" y="8367"/>
                  </a:lnTo>
                  <a:lnTo>
                    <a:pt x="3257" y="8427"/>
                  </a:lnTo>
                  <a:lnTo>
                    <a:pt x="3451" y="8471"/>
                  </a:lnTo>
                  <a:lnTo>
                    <a:pt x="3661" y="8501"/>
                  </a:lnTo>
                  <a:lnTo>
                    <a:pt x="3870" y="8531"/>
                  </a:lnTo>
                  <a:lnTo>
                    <a:pt x="4079" y="8546"/>
                  </a:lnTo>
                  <a:lnTo>
                    <a:pt x="4497" y="8546"/>
                  </a:lnTo>
                  <a:lnTo>
                    <a:pt x="4706" y="8531"/>
                  </a:lnTo>
                  <a:lnTo>
                    <a:pt x="4930" y="8501"/>
                  </a:lnTo>
                  <a:lnTo>
                    <a:pt x="5140" y="8456"/>
                  </a:lnTo>
                  <a:lnTo>
                    <a:pt x="5349" y="8412"/>
                  </a:lnTo>
                  <a:lnTo>
                    <a:pt x="5558" y="8352"/>
                  </a:lnTo>
                  <a:lnTo>
                    <a:pt x="5767" y="8277"/>
                  </a:lnTo>
                  <a:lnTo>
                    <a:pt x="5976" y="8202"/>
                  </a:lnTo>
                  <a:lnTo>
                    <a:pt x="6170" y="8113"/>
                  </a:lnTo>
                  <a:lnTo>
                    <a:pt x="6350" y="8008"/>
                  </a:lnTo>
                  <a:lnTo>
                    <a:pt x="6529" y="7904"/>
                  </a:lnTo>
                  <a:lnTo>
                    <a:pt x="6708" y="7784"/>
                  </a:lnTo>
                  <a:lnTo>
                    <a:pt x="6873" y="7665"/>
                  </a:lnTo>
                  <a:lnTo>
                    <a:pt x="7037" y="7530"/>
                  </a:lnTo>
                  <a:lnTo>
                    <a:pt x="7201" y="7396"/>
                  </a:lnTo>
                  <a:lnTo>
                    <a:pt x="7336" y="7246"/>
                  </a:lnTo>
                  <a:lnTo>
                    <a:pt x="7485" y="7097"/>
                  </a:lnTo>
                  <a:lnTo>
                    <a:pt x="7620" y="6947"/>
                  </a:lnTo>
                  <a:lnTo>
                    <a:pt x="7739" y="6783"/>
                  </a:lnTo>
                  <a:lnTo>
                    <a:pt x="7859" y="6619"/>
                  </a:lnTo>
                  <a:lnTo>
                    <a:pt x="7963" y="6440"/>
                  </a:lnTo>
                  <a:lnTo>
                    <a:pt x="8068" y="6260"/>
                  </a:lnTo>
                  <a:lnTo>
                    <a:pt x="8157" y="6081"/>
                  </a:lnTo>
                  <a:lnTo>
                    <a:pt x="8232" y="5887"/>
                  </a:lnTo>
                  <a:lnTo>
                    <a:pt x="8307" y="5693"/>
                  </a:lnTo>
                  <a:lnTo>
                    <a:pt x="8367" y="5498"/>
                  </a:lnTo>
                  <a:lnTo>
                    <a:pt x="8426" y="5304"/>
                  </a:lnTo>
                  <a:lnTo>
                    <a:pt x="8471" y="5095"/>
                  </a:lnTo>
                  <a:lnTo>
                    <a:pt x="8501" y="4886"/>
                  </a:lnTo>
                  <a:lnTo>
                    <a:pt x="8531" y="4692"/>
                  </a:lnTo>
                  <a:lnTo>
                    <a:pt x="8546" y="4482"/>
                  </a:lnTo>
                  <a:lnTo>
                    <a:pt x="8546" y="4258"/>
                  </a:lnTo>
                  <a:lnTo>
                    <a:pt x="8546" y="4049"/>
                  </a:lnTo>
                  <a:lnTo>
                    <a:pt x="8531" y="3840"/>
                  </a:lnTo>
                  <a:lnTo>
                    <a:pt x="8501" y="3631"/>
                  </a:lnTo>
                  <a:lnTo>
                    <a:pt x="8456" y="3407"/>
                  </a:lnTo>
                  <a:lnTo>
                    <a:pt x="8411" y="3198"/>
                  </a:lnTo>
                  <a:lnTo>
                    <a:pt x="8352" y="2989"/>
                  </a:lnTo>
                  <a:lnTo>
                    <a:pt x="8277" y="2779"/>
                  </a:lnTo>
                  <a:lnTo>
                    <a:pt x="8202" y="2585"/>
                  </a:lnTo>
                  <a:lnTo>
                    <a:pt x="8113" y="2391"/>
                  </a:lnTo>
                  <a:lnTo>
                    <a:pt x="8008" y="2197"/>
                  </a:lnTo>
                  <a:lnTo>
                    <a:pt x="7903" y="2017"/>
                  </a:lnTo>
                  <a:lnTo>
                    <a:pt x="7799" y="1838"/>
                  </a:lnTo>
                  <a:lnTo>
                    <a:pt x="7664" y="1674"/>
                  </a:lnTo>
                  <a:lnTo>
                    <a:pt x="7545" y="1510"/>
                  </a:lnTo>
                  <a:lnTo>
                    <a:pt x="7395" y="1360"/>
                  </a:lnTo>
                  <a:lnTo>
                    <a:pt x="7261" y="1211"/>
                  </a:lnTo>
                  <a:lnTo>
                    <a:pt x="7112" y="1061"/>
                  </a:lnTo>
                  <a:lnTo>
                    <a:pt x="6947" y="942"/>
                  </a:lnTo>
                  <a:lnTo>
                    <a:pt x="6783" y="807"/>
                  </a:lnTo>
                  <a:lnTo>
                    <a:pt x="6619" y="703"/>
                  </a:lnTo>
                  <a:lnTo>
                    <a:pt x="6439" y="583"/>
                  </a:lnTo>
                  <a:lnTo>
                    <a:pt x="6260" y="494"/>
                  </a:lnTo>
                  <a:lnTo>
                    <a:pt x="6081" y="404"/>
                  </a:lnTo>
                  <a:lnTo>
                    <a:pt x="5887" y="314"/>
                  </a:lnTo>
                  <a:lnTo>
                    <a:pt x="5692" y="240"/>
                  </a:lnTo>
                  <a:lnTo>
                    <a:pt x="5498" y="180"/>
                  </a:lnTo>
                  <a:lnTo>
                    <a:pt x="5304" y="120"/>
                  </a:lnTo>
                  <a:lnTo>
                    <a:pt x="5095" y="75"/>
                  </a:lnTo>
                  <a:lnTo>
                    <a:pt x="4901" y="45"/>
                  </a:lnTo>
                  <a:lnTo>
                    <a:pt x="4691" y="16"/>
                  </a:lnTo>
                  <a:lnTo>
                    <a:pt x="44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3"/>
            <p:cNvSpPr/>
            <p:nvPr/>
          </p:nvSpPr>
          <p:spPr>
            <a:xfrm>
              <a:off x="4769467" y="3228069"/>
              <a:ext cx="126817" cy="126433"/>
            </a:xfrm>
            <a:custGeom>
              <a:avLst/>
              <a:gdLst/>
              <a:ahLst/>
              <a:cxnLst/>
              <a:rect l="l" t="t" r="r" b="b"/>
              <a:pathLst>
                <a:path w="4617" h="4603" extrusionOk="0">
                  <a:moveTo>
                    <a:pt x="2182" y="1"/>
                  </a:moveTo>
                  <a:lnTo>
                    <a:pt x="1958" y="16"/>
                  </a:lnTo>
                  <a:lnTo>
                    <a:pt x="1718" y="75"/>
                  </a:lnTo>
                  <a:lnTo>
                    <a:pt x="1494" y="135"/>
                  </a:lnTo>
                  <a:lnTo>
                    <a:pt x="1285" y="225"/>
                  </a:lnTo>
                  <a:lnTo>
                    <a:pt x="1091" y="344"/>
                  </a:lnTo>
                  <a:lnTo>
                    <a:pt x="897" y="464"/>
                  </a:lnTo>
                  <a:lnTo>
                    <a:pt x="732" y="613"/>
                  </a:lnTo>
                  <a:lnTo>
                    <a:pt x="568" y="777"/>
                  </a:lnTo>
                  <a:lnTo>
                    <a:pt x="434" y="942"/>
                  </a:lnTo>
                  <a:lnTo>
                    <a:pt x="314" y="1136"/>
                  </a:lnTo>
                  <a:lnTo>
                    <a:pt x="210" y="1330"/>
                  </a:lnTo>
                  <a:lnTo>
                    <a:pt x="135" y="1539"/>
                  </a:lnTo>
                  <a:lnTo>
                    <a:pt x="60" y="1749"/>
                  </a:lnTo>
                  <a:lnTo>
                    <a:pt x="15" y="1973"/>
                  </a:lnTo>
                  <a:lnTo>
                    <a:pt x="0" y="2197"/>
                  </a:lnTo>
                  <a:lnTo>
                    <a:pt x="0" y="2421"/>
                  </a:lnTo>
                  <a:lnTo>
                    <a:pt x="30" y="2645"/>
                  </a:lnTo>
                  <a:lnTo>
                    <a:pt x="75" y="2884"/>
                  </a:lnTo>
                  <a:lnTo>
                    <a:pt x="135" y="3108"/>
                  </a:lnTo>
                  <a:lnTo>
                    <a:pt x="239" y="3317"/>
                  </a:lnTo>
                  <a:lnTo>
                    <a:pt x="344" y="3526"/>
                  </a:lnTo>
                  <a:lnTo>
                    <a:pt x="478" y="3706"/>
                  </a:lnTo>
                  <a:lnTo>
                    <a:pt x="613" y="3870"/>
                  </a:lnTo>
                  <a:lnTo>
                    <a:pt x="777" y="4034"/>
                  </a:lnTo>
                  <a:lnTo>
                    <a:pt x="957" y="4169"/>
                  </a:lnTo>
                  <a:lnTo>
                    <a:pt x="1136" y="4288"/>
                  </a:lnTo>
                  <a:lnTo>
                    <a:pt x="1330" y="4393"/>
                  </a:lnTo>
                  <a:lnTo>
                    <a:pt x="1539" y="4482"/>
                  </a:lnTo>
                  <a:lnTo>
                    <a:pt x="1748" y="4542"/>
                  </a:lnTo>
                  <a:lnTo>
                    <a:pt x="1972" y="4587"/>
                  </a:lnTo>
                  <a:lnTo>
                    <a:pt x="2197" y="4602"/>
                  </a:lnTo>
                  <a:lnTo>
                    <a:pt x="2421" y="4602"/>
                  </a:lnTo>
                  <a:lnTo>
                    <a:pt x="2660" y="4587"/>
                  </a:lnTo>
                  <a:lnTo>
                    <a:pt x="2884" y="4542"/>
                  </a:lnTo>
                  <a:lnTo>
                    <a:pt x="3108" y="4468"/>
                  </a:lnTo>
                  <a:lnTo>
                    <a:pt x="3317" y="4378"/>
                  </a:lnTo>
                  <a:lnTo>
                    <a:pt x="3526" y="4258"/>
                  </a:lnTo>
                  <a:lnTo>
                    <a:pt x="3705" y="4139"/>
                  </a:lnTo>
                  <a:lnTo>
                    <a:pt x="3885" y="3989"/>
                  </a:lnTo>
                  <a:lnTo>
                    <a:pt x="4034" y="3825"/>
                  </a:lnTo>
                  <a:lnTo>
                    <a:pt x="4169" y="3661"/>
                  </a:lnTo>
                  <a:lnTo>
                    <a:pt x="4288" y="3467"/>
                  </a:lnTo>
                  <a:lnTo>
                    <a:pt x="4393" y="3272"/>
                  </a:lnTo>
                  <a:lnTo>
                    <a:pt x="4482" y="3063"/>
                  </a:lnTo>
                  <a:lnTo>
                    <a:pt x="4542" y="2854"/>
                  </a:lnTo>
                  <a:lnTo>
                    <a:pt x="4587" y="2630"/>
                  </a:lnTo>
                  <a:lnTo>
                    <a:pt x="4617" y="2406"/>
                  </a:lnTo>
                  <a:lnTo>
                    <a:pt x="4602" y="2182"/>
                  </a:lnTo>
                  <a:lnTo>
                    <a:pt x="4587" y="1958"/>
                  </a:lnTo>
                  <a:lnTo>
                    <a:pt x="4542" y="1719"/>
                  </a:lnTo>
                  <a:lnTo>
                    <a:pt x="4467" y="1495"/>
                  </a:lnTo>
                  <a:lnTo>
                    <a:pt x="4378" y="1285"/>
                  </a:lnTo>
                  <a:lnTo>
                    <a:pt x="4258" y="1076"/>
                  </a:lnTo>
                  <a:lnTo>
                    <a:pt x="4139" y="897"/>
                  </a:lnTo>
                  <a:lnTo>
                    <a:pt x="3989" y="733"/>
                  </a:lnTo>
                  <a:lnTo>
                    <a:pt x="3825" y="568"/>
                  </a:lnTo>
                  <a:lnTo>
                    <a:pt x="3661" y="434"/>
                  </a:lnTo>
                  <a:lnTo>
                    <a:pt x="3466" y="314"/>
                  </a:lnTo>
                  <a:lnTo>
                    <a:pt x="3272" y="210"/>
                  </a:lnTo>
                  <a:lnTo>
                    <a:pt x="3063" y="120"/>
                  </a:lnTo>
                  <a:lnTo>
                    <a:pt x="2854" y="60"/>
                  </a:lnTo>
                  <a:lnTo>
                    <a:pt x="2645" y="16"/>
                  </a:lnTo>
                  <a:lnTo>
                    <a:pt x="2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3"/>
            <p:cNvSpPr/>
            <p:nvPr/>
          </p:nvSpPr>
          <p:spPr>
            <a:xfrm>
              <a:off x="4585220" y="2745921"/>
              <a:ext cx="234737" cy="234765"/>
            </a:xfrm>
            <a:custGeom>
              <a:avLst/>
              <a:gdLst/>
              <a:ahLst/>
              <a:cxnLst/>
              <a:rect l="l" t="t" r="r" b="b"/>
              <a:pathLst>
                <a:path w="8546" h="8547" extrusionOk="0">
                  <a:moveTo>
                    <a:pt x="4049" y="1"/>
                  </a:moveTo>
                  <a:lnTo>
                    <a:pt x="3840" y="16"/>
                  </a:lnTo>
                  <a:lnTo>
                    <a:pt x="3631" y="46"/>
                  </a:lnTo>
                  <a:lnTo>
                    <a:pt x="3407" y="90"/>
                  </a:lnTo>
                  <a:lnTo>
                    <a:pt x="3198" y="135"/>
                  </a:lnTo>
                  <a:lnTo>
                    <a:pt x="2988" y="195"/>
                  </a:lnTo>
                  <a:lnTo>
                    <a:pt x="2779" y="270"/>
                  </a:lnTo>
                  <a:lnTo>
                    <a:pt x="2585" y="344"/>
                  </a:lnTo>
                  <a:lnTo>
                    <a:pt x="2391" y="434"/>
                  </a:lnTo>
                  <a:lnTo>
                    <a:pt x="2197" y="539"/>
                  </a:lnTo>
                  <a:lnTo>
                    <a:pt x="2017" y="643"/>
                  </a:lnTo>
                  <a:lnTo>
                    <a:pt x="1838" y="763"/>
                  </a:lnTo>
                  <a:lnTo>
                    <a:pt x="1674" y="882"/>
                  </a:lnTo>
                  <a:lnTo>
                    <a:pt x="1509" y="1017"/>
                  </a:lnTo>
                  <a:lnTo>
                    <a:pt x="1360" y="1151"/>
                  </a:lnTo>
                  <a:lnTo>
                    <a:pt x="1211" y="1300"/>
                  </a:lnTo>
                  <a:lnTo>
                    <a:pt x="1076" y="1450"/>
                  </a:lnTo>
                  <a:lnTo>
                    <a:pt x="942" y="1599"/>
                  </a:lnTo>
                  <a:lnTo>
                    <a:pt x="807" y="1764"/>
                  </a:lnTo>
                  <a:lnTo>
                    <a:pt x="703" y="1943"/>
                  </a:lnTo>
                  <a:lnTo>
                    <a:pt x="583" y="2107"/>
                  </a:lnTo>
                  <a:lnTo>
                    <a:pt x="494" y="2286"/>
                  </a:lnTo>
                  <a:lnTo>
                    <a:pt x="404" y="2466"/>
                  </a:lnTo>
                  <a:lnTo>
                    <a:pt x="314" y="2660"/>
                  </a:lnTo>
                  <a:lnTo>
                    <a:pt x="240" y="2854"/>
                  </a:lnTo>
                  <a:lnTo>
                    <a:pt x="180" y="3048"/>
                  </a:lnTo>
                  <a:lnTo>
                    <a:pt x="120" y="3243"/>
                  </a:lnTo>
                  <a:lnTo>
                    <a:pt x="75" y="3452"/>
                  </a:lnTo>
                  <a:lnTo>
                    <a:pt x="45" y="3661"/>
                  </a:lnTo>
                  <a:lnTo>
                    <a:pt x="15" y="3855"/>
                  </a:lnTo>
                  <a:lnTo>
                    <a:pt x="1" y="4064"/>
                  </a:lnTo>
                  <a:lnTo>
                    <a:pt x="1" y="4288"/>
                  </a:lnTo>
                  <a:lnTo>
                    <a:pt x="1" y="4497"/>
                  </a:lnTo>
                  <a:lnTo>
                    <a:pt x="15" y="4707"/>
                  </a:lnTo>
                  <a:lnTo>
                    <a:pt x="45" y="4916"/>
                  </a:lnTo>
                  <a:lnTo>
                    <a:pt x="90" y="5140"/>
                  </a:lnTo>
                  <a:lnTo>
                    <a:pt x="135" y="5349"/>
                  </a:lnTo>
                  <a:lnTo>
                    <a:pt x="195" y="5558"/>
                  </a:lnTo>
                  <a:lnTo>
                    <a:pt x="269" y="5767"/>
                  </a:lnTo>
                  <a:lnTo>
                    <a:pt x="344" y="5962"/>
                  </a:lnTo>
                  <a:lnTo>
                    <a:pt x="434" y="6156"/>
                  </a:lnTo>
                  <a:lnTo>
                    <a:pt x="538" y="6350"/>
                  </a:lnTo>
                  <a:lnTo>
                    <a:pt x="643" y="6529"/>
                  </a:lnTo>
                  <a:lnTo>
                    <a:pt x="762" y="6709"/>
                  </a:lnTo>
                  <a:lnTo>
                    <a:pt x="882" y="6873"/>
                  </a:lnTo>
                  <a:lnTo>
                    <a:pt x="1016" y="7037"/>
                  </a:lnTo>
                  <a:lnTo>
                    <a:pt x="1151" y="7187"/>
                  </a:lnTo>
                  <a:lnTo>
                    <a:pt x="1300" y="7336"/>
                  </a:lnTo>
                  <a:lnTo>
                    <a:pt x="1450" y="7485"/>
                  </a:lnTo>
                  <a:lnTo>
                    <a:pt x="1599" y="7605"/>
                  </a:lnTo>
                  <a:lnTo>
                    <a:pt x="1763" y="7739"/>
                  </a:lnTo>
                  <a:lnTo>
                    <a:pt x="1943" y="7859"/>
                  </a:lnTo>
                  <a:lnTo>
                    <a:pt x="2107" y="7963"/>
                  </a:lnTo>
                  <a:lnTo>
                    <a:pt x="2286" y="8053"/>
                  </a:lnTo>
                  <a:lnTo>
                    <a:pt x="2481" y="8158"/>
                  </a:lnTo>
                  <a:lnTo>
                    <a:pt x="2660" y="8232"/>
                  </a:lnTo>
                  <a:lnTo>
                    <a:pt x="2854" y="8307"/>
                  </a:lnTo>
                  <a:lnTo>
                    <a:pt x="3048" y="8367"/>
                  </a:lnTo>
                  <a:lnTo>
                    <a:pt x="3242" y="8427"/>
                  </a:lnTo>
                  <a:lnTo>
                    <a:pt x="3452" y="8471"/>
                  </a:lnTo>
                  <a:lnTo>
                    <a:pt x="3661" y="8501"/>
                  </a:lnTo>
                  <a:lnTo>
                    <a:pt x="3870" y="8531"/>
                  </a:lnTo>
                  <a:lnTo>
                    <a:pt x="4079" y="8546"/>
                  </a:lnTo>
                  <a:lnTo>
                    <a:pt x="4497" y="8546"/>
                  </a:lnTo>
                  <a:lnTo>
                    <a:pt x="4707" y="8531"/>
                  </a:lnTo>
                  <a:lnTo>
                    <a:pt x="4916" y="8501"/>
                  </a:lnTo>
                  <a:lnTo>
                    <a:pt x="5140" y="8456"/>
                  </a:lnTo>
                  <a:lnTo>
                    <a:pt x="5349" y="8412"/>
                  </a:lnTo>
                  <a:lnTo>
                    <a:pt x="5558" y="8352"/>
                  </a:lnTo>
                  <a:lnTo>
                    <a:pt x="5767" y="8277"/>
                  </a:lnTo>
                  <a:lnTo>
                    <a:pt x="5961" y="8202"/>
                  </a:lnTo>
                  <a:lnTo>
                    <a:pt x="6156" y="8113"/>
                  </a:lnTo>
                  <a:lnTo>
                    <a:pt x="6350" y="8008"/>
                  </a:lnTo>
                  <a:lnTo>
                    <a:pt x="6529" y="7904"/>
                  </a:lnTo>
                  <a:lnTo>
                    <a:pt x="6708" y="7784"/>
                  </a:lnTo>
                  <a:lnTo>
                    <a:pt x="6873" y="7665"/>
                  </a:lnTo>
                  <a:lnTo>
                    <a:pt x="7037" y="7530"/>
                  </a:lnTo>
                  <a:lnTo>
                    <a:pt x="7186" y="7396"/>
                  </a:lnTo>
                  <a:lnTo>
                    <a:pt x="7336" y="7261"/>
                  </a:lnTo>
                  <a:lnTo>
                    <a:pt x="7485" y="7097"/>
                  </a:lnTo>
                  <a:lnTo>
                    <a:pt x="7620" y="6948"/>
                  </a:lnTo>
                  <a:lnTo>
                    <a:pt x="7739" y="6783"/>
                  </a:lnTo>
                  <a:lnTo>
                    <a:pt x="7859" y="6619"/>
                  </a:lnTo>
                  <a:lnTo>
                    <a:pt x="7963" y="6440"/>
                  </a:lnTo>
                  <a:lnTo>
                    <a:pt x="8068" y="6260"/>
                  </a:lnTo>
                  <a:lnTo>
                    <a:pt x="8158" y="6081"/>
                  </a:lnTo>
                  <a:lnTo>
                    <a:pt x="8232" y="5887"/>
                  </a:lnTo>
                  <a:lnTo>
                    <a:pt x="8307" y="5693"/>
                  </a:lnTo>
                  <a:lnTo>
                    <a:pt x="8367" y="5498"/>
                  </a:lnTo>
                  <a:lnTo>
                    <a:pt x="8426" y="5304"/>
                  </a:lnTo>
                  <a:lnTo>
                    <a:pt x="8471" y="5095"/>
                  </a:lnTo>
                  <a:lnTo>
                    <a:pt x="8501" y="4886"/>
                  </a:lnTo>
                  <a:lnTo>
                    <a:pt x="8531" y="4692"/>
                  </a:lnTo>
                  <a:lnTo>
                    <a:pt x="8546" y="4483"/>
                  </a:lnTo>
                  <a:lnTo>
                    <a:pt x="8546" y="4258"/>
                  </a:lnTo>
                  <a:lnTo>
                    <a:pt x="8546" y="4049"/>
                  </a:lnTo>
                  <a:lnTo>
                    <a:pt x="8531" y="3840"/>
                  </a:lnTo>
                  <a:lnTo>
                    <a:pt x="8501" y="3631"/>
                  </a:lnTo>
                  <a:lnTo>
                    <a:pt x="8456" y="3407"/>
                  </a:lnTo>
                  <a:lnTo>
                    <a:pt x="8412" y="3198"/>
                  </a:lnTo>
                  <a:lnTo>
                    <a:pt x="8352" y="2989"/>
                  </a:lnTo>
                  <a:lnTo>
                    <a:pt x="8277" y="2779"/>
                  </a:lnTo>
                  <a:lnTo>
                    <a:pt x="8202" y="2585"/>
                  </a:lnTo>
                  <a:lnTo>
                    <a:pt x="8113" y="2391"/>
                  </a:lnTo>
                  <a:lnTo>
                    <a:pt x="8008" y="2197"/>
                  </a:lnTo>
                  <a:lnTo>
                    <a:pt x="7904" y="2018"/>
                  </a:lnTo>
                  <a:lnTo>
                    <a:pt x="7784" y="1838"/>
                  </a:lnTo>
                  <a:lnTo>
                    <a:pt x="7665" y="1674"/>
                  </a:lnTo>
                  <a:lnTo>
                    <a:pt x="7530" y="1510"/>
                  </a:lnTo>
                  <a:lnTo>
                    <a:pt x="7396" y="1360"/>
                  </a:lnTo>
                  <a:lnTo>
                    <a:pt x="7261" y="1211"/>
                  </a:lnTo>
                  <a:lnTo>
                    <a:pt x="7097" y="1061"/>
                  </a:lnTo>
                  <a:lnTo>
                    <a:pt x="6947" y="942"/>
                  </a:lnTo>
                  <a:lnTo>
                    <a:pt x="6783" y="807"/>
                  </a:lnTo>
                  <a:lnTo>
                    <a:pt x="6619" y="703"/>
                  </a:lnTo>
                  <a:lnTo>
                    <a:pt x="6439" y="583"/>
                  </a:lnTo>
                  <a:lnTo>
                    <a:pt x="6260" y="494"/>
                  </a:lnTo>
                  <a:lnTo>
                    <a:pt x="6081" y="404"/>
                  </a:lnTo>
                  <a:lnTo>
                    <a:pt x="5887" y="314"/>
                  </a:lnTo>
                  <a:lnTo>
                    <a:pt x="5693" y="240"/>
                  </a:lnTo>
                  <a:lnTo>
                    <a:pt x="5498" y="180"/>
                  </a:lnTo>
                  <a:lnTo>
                    <a:pt x="5304" y="120"/>
                  </a:lnTo>
                  <a:lnTo>
                    <a:pt x="5095" y="75"/>
                  </a:lnTo>
                  <a:lnTo>
                    <a:pt x="4901" y="46"/>
                  </a:lnTo>
                  <a:lnTo>
                    <a:pt x="4692" y="16"/>
                  </a:lnTo>
                  <a:lnTo>
                    <a:pt x="44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3"/>
            <p:cNvSpPr/>
            <p:nvPr/>
          </p:nvSpPr>
          <p:spPr>
            <a:xfrm>
              <a:off x="4639385" y="2800085"/>
              <a:ext cx="126405" cy="126433"/>
            </a:xfrm>
            <a:custGeom>
              <a:avLst/>
              <a:gdLst/>
              <a:ahLst/>
              <a:cxnLst/>
              <a:rect l="l" t="t" r="r" b="b"/>
              <a:pathLst>
                <a:path w="4602" h="4603" extrusionOk="0">
                  <a:moveTo>
                    <a:pt x="2182" y="1"/>
                  </a:moveTo>
                  <a:lnTo>
                    <a:pt x="1958" y="16"/>
                  </a:lnTo>
                  <a:lnTo>
                    <a:pt x="1719" y="75"/>
                  </a:lnTo>
                  <a:lnTo>
                    <a:pt x="1495" y="135"/>
                  </a:lnTo>
                  <a:lnTo>
                    <a:pt x="1285" y="225"/>
                  </a:lnTo>
                  <a:lnTo>
                    <a:pt x="1091" y="344"/>
                  </a:lnTo>
                  <a:lnTo>
                    <a:pt x="897" y="464"/>
                  </a:lnTo>
                  <a:lnTo>
                    <a:pt x="733" y="613"/>
                  </a:lnTo>
                  <a:lnTo>
                    <a:pt x="568" y="778"/>
                  </a:lnTo>
                  <a:lnTo>
                    <a:pt x="434" y="942"/>
                  </a:lnTo>
                  <a:lnTo>
                    <a:pt x="314" y="1136"/>
                  </a:lnTo>
                  <a:lnTo>
                    <a:pt x="210" y="1330"/>
                  </a:lnTo>
                  <a:lnTo>
                    <a:pt x="120" y="1539"/>
                  </a:lnTo>
                  <a:lnTo>
                    <a:pt x="60" y="1749"/>
                  </a:lnTo>
                  <a:lnTo>
                    <a:pt x="15" y="1973"/>
                  </a:lnTo>
                  <a:lnTo>
                    <a:pt x="1" y="2197"/>
                  </a:lnTo>
                  <a:lnTo>
                    <a:pt x="1" y="2421"/>
                  </a:lnTo>
                  <a:lnTo>
                    <a:pt x="15" y="2645"/>
                  </a:lnTo>
                  <a:lnTo>
                    <a:pt x="75" y="2884"/>
                  </a:lnTo>
                  <a:lnTo>
                    <a:pt x="135" y="3108"/>
                  </a:lnTo>
                  <a:lnTo>
                    <a:pt x="225" y="3317"/>
                  </a:lnTo>
                  <a:lnTo>
                    <a:pt x="344" y="3526"/>
                  </a:lnTo>
                  <a:lnTo>
                    <a:pt x="479" y="3706"/>
                  </a:lnTo>
                  <a:lnTo>
                    <a:pt x="613" y="3870"/>
                  </a:lnTo>
                  <a:lnTo>
                    <a:pt x="777" y="4034"/>
                  </a:lnTo>
                  <a:lnTo>
                    <a:pt x="957" y="4169"/>
                  </a:lnTo>
                  <a:lnTo>
                    <a:pt x="1136" y="4288"/>
                  </a:lnTo>
                  <a:lnTo>
                    <a:pt x="1330" y="4393"/>
                  </a:lnTo>
                  <a:lnTo>
                    <a:pt x="1539" y="4483"/>
                  </a:lnTo>
                  <a:lnTo>
                    <a:pt x="1748" y="4542"/>
                  </a:lnTo>
                  <a:lnTo>
                    <a:pt x="1973" y="4587"/>
                  </a:lnTo>
                  <a:lnTo>
                    <a:pt x="2197" y="4602"/>
                  </a:lnTo>
                  <a:lnTo>
                    <a:pt x="2421" y="4602"/>
                  </a:lnTo>
                  <a:lnTo>
                    <a:pt x="2660" y="4587"/>
                  </a:lnTo>
                  <a:lnTo>
                    <a:pt x="2884" y="4542"/>
                  </a:lnTo>
                  <a:lnTo>
                    <a:pt x="3108" y="4468"/>
                  </a:lnTo>
                  <a:lnTo>
                    <a:pt x="3317" y="4378"/>
                  </a:lnTo>
                  <a:lnTo>
                    <a:pt x="3526" y="4258"/>
                  </a:lnTo>
                  <a:lnTo>
                    <a:pt x="3706" y="4139"/>
                  </a:lnTo>
                  <a:lnTo>
                    <a:pt x="3885" y="3990"/>
                  </a:lnTo>
                  <a:lnTo>
                    <a:pt x="4034" y="3825"/>
                  </a:lnTo>
                  <a:lnTo>
                    <a:pt x="4169" y="3661"/>
                  </a:lnTo>
                  <a:lnTo>
                    <a:pt x="4288" y="3467"/>
                  </a:lnTo>
                  <a:lnTo>
                    <a:pt x="4393" y="3272"/>
                  </a:lnTo>
                  <a:lnTo>
                    <a:pt x="4482" y="3063"/>
                  </a:lnTo>
                  <a:lnTo>
                    <a:pt x="4542" y="2854"/>
                  </a:lnTo>
                  <a:lnTo>
                    <a:pt x="4587" y="2630"/>
                  </a:lnTo>
                  <a:lnTo>
                    <a:pt x="4602" y="2406"/>
                  </a:lnTo>
                  <a:lnTo>
                    <a:pt x="4602" y="2182"/>
                  </a:lnTo>
                  <a:lnTo>
                    <a:pt x="4587" y="1958"/>
                  </a:lnTo>
                  <a:lnTo>
                    <a:pt x="4542" y="1719"/>
                  </a:lnTo>
                  <a:lnTo>
                    <a:pt x="4467" y="1495"/>
                  </a:lnTo>
                  <a:lnTo>
                    <a:pt x="4378" y="1286"/>
                  </a:lnTo>
                  <a:lnTo>
                    <a:pt x="4258" y="1076"/>
                  </a:lnTo>
                  <a:lnTo>
                    <a:pt x="4139" y="897"/>
                  </a:lnTo>
                  <a:lnTo>
                    <a:pt x="3989" y="733"/>
                  </a:lnTo>
                  <a:lnTo>
                    <a:pt x="3825" y="568"/>
                  </a:lnTo>
                  <a:lnTo>
                    <a:pt x="3661" y="434"/>
                  </a:lnTo>
                  <a:lnTo>
                    <a:pt x="3467" y="314"/>
                  </a:lnTo>
                  <a:lnTo>
                    <a:pt x="3272" y="210"/>
                  </a:lnTo>
                  <a:lnTo>
                    <a:pt x="3063" y="120"/>
                  </a:lnTo>
                  <a:lnTo>
                    <a:pt x="2854" y="60"/>
                  </a:lnTo>
                  <a:lnTo>
                    <a:pt x="2630" y="16"/>
                  </a:lnTo>
                  <a:lnTo>
                    <a:pt x="2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3"/>
            <p:cNvSpPr/>
            <p:nvPr/>
          </p:nvSpPr>
          <p:spPr>
            <a:xfrm>
              <a:off x="3756743" y="3631856"/>
              <a:ext cx="233117" cy="407508"/>
            </a:xfrm>
            <a:custGeom>
              <a:avLst/>
              <a:gdLst/>
              <a:ahLst/>
              <a:cxnLst/>
              <a:rect l="l" t="t" r="r" b="b"/>
              <a:pathLst>
                <a:path w="8487" h="14836" extrusionOk="0">
                  <a:moveTo>
                    <a:pt x="0" y="0"/>
                  </a:moveTo>
                  <a:lnTo>
                    <a:pt x="0" y="13984"/>
                  </a:lnTo>
                  <a:lnTo>
                    <a:pt x="0" y="14118"/>
                  </a:lnTo>
                  <a:lnTo>
                    <a:pt x="30" y="14238"/>
                  </a:lnTo>
                  <a:lnTo>
                    <a:pt x="75" y="14342"/>
                  </a:lnTo>
                  <a:lnTo>
                    <a:pt x="135" y="14447"/>
                  </a:lnTo>
                  <a:lnTo>
                    <a:pt x="195" y="14536"/>
                  </a:lnTo>
                  <a:lnTo>
                    <a:pt x="284" y="14626"/>
                  </a:lnTo>
                  <a:lnTo>
                    <a:pt x="374" y="14701"/>
                  </a:lnTo>
                  <a:lnTo>
                    <a:pt x="464" y="14745"/>
                  </a:lnTo>
                  <a:lnTo>
                    <a:pt x="568" y="14790"/>
                  </a:lnTo>
                  <a:lnTo>
                    <a:pt x="688" y="14820"/>
                  </a:lnTo>
                  <a:lnTo>
                    <a:pt x="792" y="14835"/>
                  </a:lnTo>
                  <a:lnTo>
                    <a:pt x="912" y="14835"/>
                  </a:lnTo>
                  <a:lnTo>
                    <a:pt x="1031" y="14820"/>
                  </a:lnTo>
                  <a:lnTo>
                    <a:pt x="1151" y="14790"/>
                  </a:lnTo>
                  <a:lnTo>
                    <a:pt x="1255" y="14745"/>
                  </a:lnTo>
                  <a:lnTo>
                    <a:pt x="1375" y="14671"/>
                  </a:lnTo>
                  <a:lnTo>
                    <a:pt x="1733" y="14432"/>
                  </a:lnTo>
                  <a:lnTo>
                    <a:pt x="2092" y="14223"/>
                  </a:lnTo>
                  <a:lnTo>
                    <a:pt x="2451" y="14028"/>
                  </a:lnTo>
                  <a:lnTo>
                    <a:pt x="2824" y="13894"/>
                  </a:lnTo>
                  <a:lnTo>
                    <a:pt x="3183" y="13774"/>
                  </a:lnTo>
                  <a:lnTo>
                    <a:pt x="3541" y="13685"/>
                  </a:lnTo>
                  <a:lnTo>
                    <a:pt x="3900" y="13640"/>
                  </a:lnTo>
                  <a:lnTo>
                    <a:pt x="4258" y="13625"/>
                  </a:lnTo>
                  <a:lnTo>
                    <a:pt x="4617" y="13640"/>
                  </a:lnTo>
                  <a:lnTo>
                    <a:pt x="4975" y="13685"/>
                  </a:lnTo>
                  <a:lnTo>
                    <a:pt x="5334" y="13759"/>
                  </a:lnTo>
                  <a:lnTo>
                    <a:pt x="5692" y="13879"/>
                  </a:lnTo>
                  <a:lnTo>
                    <a:pt x="6051" y="14028"/>
                  </a:lnTo>
                  <a:lnTo>
                    <a:pt x="6410" y="14208"/>
                  </a:lnTo>
                  <a:lnTo>
                    <a:pt x="6768" y="14417"/>
                  </a:lnTo>
                  <a:lnTo>
                    <a:pt x="7127" y="14656"/>
                  </a:lnTo>
                  <a:lnTo>
                    <a:pt x="7231" y="14731"/>
                  </a:lnTo>
                  <a:lnTo>
                    <a:pt x="7351" y="14775"/>
                  </a:lnTo>
                  <a:lnTo>
                    <a:pt x="7470" y="14805"/>
                  </a:lnTo>
                  <a:lnTo>
                    <a:pt x="7575" y="14820"/>
                  </a:lnTo>
                  <a:lnTo>
                    <a:pt x="7694" y="14820"/>
                  </a:lnTo>
                  <a:lnTo>
                    <a:pt x="7814" y="14805"/>
                  </a:lnTo>
                  <a:lnTo>
                    <a:pt x="7918" y="14775"/>
                  </a:lnTo>
                  <a:lnTo>
                    <a:pt x="8023" y="14731"/>
                  </a:lnTo>
                  <a:lnTo>
                    <a:pt x="8113" y="14671"/>
                  </a:lnTo>
                  <a:lnTo>
                    <a:pt x="8202" y="14596"/>
                  </a:lnTo>
                  <a:lnTo>
                    <a:pt x="8292" y="14521"/>
                  </a:lnTo>
                  <a:lnTo>
                    <a:pt x="8352" y="14432"/>
                  </a:lnTo>
                  <a:lnTo>
                    <a:pt x="8411" y="14327"/>
                  </a:lnTo>
                  <a:lnTo>
                    <a:pt x="8456" y="14208"/>
                  </a:lnTo>
                  <a:lnTo>
                    <a:pt x="8486" y="14088"/>
                  </a:lnTo>
                  <a:lnTo>
                    <a:pt x="8486" y="13969"/>
                  </a:lnTo>
                  <a:lnTo>
                    <a:pt x="84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3"/>
            <p:cNvSpPr/>
            <p:nvPr/>
          </p:nvSpPr>
          <p:spPr>
            <a:xfrm>
              <a:off x="3756743" y="3818546"/>
              <a:ext cx="233117" cy="96054"/>
            </a:xfrm>
            <a:custGeom>
              <a:avLst/>
              <a:gdLst/>
              <a:ahLst/>
              <a:cxnLst/>
              <a:rect l="l" t="t" r="r" b="b"/>
              <a:pathLst>
                <a:path w="8487" h="3497" extrusionOk="0">
                  <a:moveTo>
                    <a:pt x="0" y="1"/>
                  </a:moveTo>
                  <a:lnTo>
                    <a:pt x="0" y="2540"/>
                  </a:lnTo>
                  <a:lnTo>
                    <a:pt x="90" y="2660"/>
                  </a:lnTo>
                  <a:lnTo>
                    <a:pt x="210" y="2749"/>
                  </a:lnTo>
                  <a:lnTo>
                    <a:pt x="329" y="2854"/>
                  </a:lnTo>
                  <a:lnTo>
                    <a:pt x="449" y="2929"/>
                  </a:lnTo>
                  <a:lnTo>
                    <a:pt x="583" y="3018"/>
                  </a:lnTo>
                  <a:lnTo>
                    <a:pt x="732" y="3093"/>
                  </a:lnTo>
                  <a:lnTo>
                    <a:pt x="882" y="3153"/>
                  </a:lnTo>
                  <a:lnTo>
                    <a:pt x="1061" y="3213"/>
                  </a:lnTo>
                  <a:lnTo>
                    <a:pt x="1420" y="3302"/>
                  </a:lnTo>
                  <a:lnTo>
                    <a:pt x="1823" y="3377"/>
                  </a:lnTo>
                  <a:lnTo>
                    <a:pt x="2271" y="3437"/>
                  </a:lnTo>
                  <a:lnTo>
                    <a:pt x="2764" y="3467"/>
                  </a:lnTo>
                  <a:lnTo>
                    <a:pt x="3302" y="3496"/>
                  </a:lnTo>
                  <a:lnTo>
                    <a:pt x="5199" y="3496"/>
                  </a:lnTo>
                  <a:lnTo>
                    <a:pt x="6738" y="3482"/>
                  </a:lnTo>
                  <a:lnTo>
                    <a:pt x="8486" y="3467"/>
                  </a:lnTo>
                  <a:lnTo>
                    <a:pt x="8486" y="1"/>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3"/>
            <p:cNvSpPr/>
            <p:nvPr/>
          </p:nvSpPr>
          <p:spPr>
            <a:xfrm>
              <a:off x="3756743" y="4202227"/>
              <a:ext cx="233117" cy="406684"/>
            </a:xfrm>
            <a:custGeom>
              <a:avLst/>
              <a:gdLst/>
              <a:ahLst/>
              <a:cxnLst/>
              <a:rect l="l" t="t" r="r" b="b"/>
              <a:pathLst>
                <a:path w="8487" h="14806" extrusionOk="0">
                  <a:moveTo>
                    <a:pt x="762" y="0"/>
                  </a:moveTo>
                  <a:lnTo>
                    <a:pt x="658" y="15"/>
                  </a:lnTo>
                  <a:lnTo>
                    <a:pt x="553" y="45"/>
                  </a:lnTo>
                  <a:lnTo>
                    <a:pt x="449" y="90"/>
                  </a:lnTo>
                  <a:lnTo>
                    <a:pt x="359" y="135"/>
                  </a:lnTo>
                  <a:lnTo>
                    <a:pt x="269" y="194"/>
                  </a:lnTo>
                  <a:lnTo>
                    <a:pt x="195" y="269"/>
                  </a:lnTo>
                  <a:lnTo>
                    <a:pt x="120" y="359"/>
                  </a:lnTo>
                  <a:lnTo>
                    <a:pt x="75" y="463"/>
                  </a:lnTo>
                  <a:lnTo>
                    <a:pt x="30" y="568"/>
                  </a:lnTo>
                  <a:lnTo>
                    <a:pt x="0" y="672"/>
                  </a:lnTo>
                  <a:lnTo>
                    <a:pt x="0" y="792"/>
                  </a:lnTo>
                  <a:lnTo>
                    <a:pt x="0" y="14805"/>
                  </a:lnTo>
                  <a:lnTo>
                    <a:pt x="8486" y="14805"/>
                  </a:lnTo>
                  <a:lnTo>
                    <a:pt x="8486" y="822"/>
                  </a:lnTo>
                  <a:lnTo>
                    <a:pt x="8486" y="687"/>
                  </a:lnTo>
                  <a:lnTo>
                    <a:pt x="8456" y="583"/>
                  </a:lnTo>
                  <a:lnTo>
                    <a:pt x="8411" y="478"/>
                  </a:lnTo>
                  <a:lnTo>
                    <a:pt x="8367" y="374"/>
                  </a:lnTo>
                  <a:lnTo>
                    <a:pt x="8292" y="284"/>
                  </a:lnTo>
                  <a:lnTo>
                    <a:pt x="8217" y="209"/>
                  </a:lnTo>
                  <a:lnTo>
                    <a:pt x="8128" y="149"/>
                  </a:lnTo>
                  <a:lnTo>
                    <a:pt x="8038" y="105"/>
                  </a:lnTo>
                  <a:lnTo>
                    <a:pt x="7933" y="60"/>
                  </a:lnTo>
                  <a:lnTo>
                    <a:pt x="7829" y="30"/>
                  </a:lnTo>
                  <a:lnTo>
                    <a:pt x="7620" y="30"/>
                  </a:lnTo>
                  <a:lnTo>
                    <a:pt x="7500" y="45"/>
                  </a:lnTo>
                  <a:lnTo>
                    <a:pt x="7396" y="75"/>
                  </a:lnTo>
                  <a:lnTo>
                    <a:pt x="7291" y="135"/>
                  </a:lnTo>
                  <a:lnTo>
                    <a:pt x="7201" y="209"/>
                  </a:lnTo>
                  <a:lnTo>
                    <a:pt x="6828" y="493"/>
                  </a:lnTo>
                  <a:lnTo>
                    <a:pt x="6454" y="732"/>
                  </a:lnTo>
                  <a:lnTo>
                    <a:pt x="6096" y="941"/>
                  </a:lnTo>
                  <a:lnTo>
                    <a:pt x="5722" y="1106"/>
                  </a:lnTo>
                  <a:lnTo>
                    <a:pt x="5349" y="1240"/>
                  </a:lnTo>
                  <a:lnTo>
                    <a:pt x="5170" y="1285"/>
                  </a:lnTo>
                  <a:lnTo>
                    <a:pt x="4990" y="1330"/>
                  </a:lnTo>
                  <a:lnTo>
                    <a:pt x="4796" y="1360"/>
                  </a:lnTo>
                  <a:lnTo>
                    <a:pt x="4617" y="1389"/>
                  </a:lnTo>
                  <a:lnTo>
                    <a:pt x="4438" y="1404"/>
                  </a:lnTo>
                  <a:lnTo>
                    <a:pt x="4064" y="1404"/>
                  </a:lnTo>
                  <a:lnTo>
                    <a:pt x="3885" y="1389"/>
                  </a:lnTo>
                  <a:lnTo>
                    <a:pt x="3691" y="1360"/>
                  </a:lnTo>
                  <a:lnTo>
                    <a:pt x="3511" y="1330"/>
                  </a:lnTo>
                  <a:lnTo>
                    <a:pt x="3317" y="1285"/>
                  </a:lnTo>
                  <a:lnTo>
                    <a:pt x="3138" y="1225"/>
                  </a:lnTo>
                  <a:lnTo>
                    <a:pt x="2764" y="1091"/>
                  </a:lnTo>
                  <a:lnTo>
                    <a:pt x="2406" y="926"/>
                  </a:lnTo>
                  <a:lnTo>
                    <a:pt x="2032" y="717"/>
                  </a:lnTo>
                  <a:lnTo>
                    <a:pt x="1659" y="463"/>
                  </a:lnTo>
                  <a:lnTo>
                    <a:pt x="1285" y="179"/>
                  </a:lnTo>
                  <a:lnTo>
                    <a:pt x="1196" y="120"/>
                  </a:lnTo>
                  <a:lnTo>
                    <a:pt x="1091" y="60"/>
                  </a:lnTo>
                  <a:lnTo>
                    <a:pt x="972" y="30"/>
                  </a:lnTo>
                  <a:lnTo>
                    <a:pt x="867" y="15"/>
                  </a:lnTo>
                  <a:lnTo>
                    <a:pt x="7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3"/>
            <p:cNvSpPr/>
            <p:nvPr/>
          </p:nvSpPr>
          <p:spPr>
            <a:xfrm>
              <a:off x="3690274" y="4571103"/>
              <a:ext cx="370152" cy="119456"/>
            </a:xfrm>
            <a:custGeom>
              <a:avLst/>
              <a:gdLst/>
              <a:ahLst/>
              <a:cxnLst/>
              <a:rect l="l" t="t" r="r" b="b"/>
              <a:pathLst>
                <a:path w="13476" h="4349" extrusionOk="0">
                  <a:moveTo>
                    <a:pt x="2017" y="1"/>
                  </a:moveTo>
                  <a:lnTo>
                    <a:pt x="1808" y="16"/>
                  </a:lnTo>
                  <a:lnTo>
                    <a:pt x="1614" y="46"/>
                  </a:lnTo>
                  <a:lnTo>
                    <a:pt x="1419" y="90"/>
                  </a:lnTo>
                  <a:lnTo>
                    <a:pt x="1225" y="165"/>
                  </a:lnTo>
                  <a:lnTo>
                    <a:pt x="1046" y="240"/>
                  </a:lnTo>
                  <a:lnTo>
                    <a:pt x="882" y="344"/>
                  </a:lnTo>
                  <a:lnTo>
                    <a:pt x="732" y="464"/>
                  </a:lnTo>
                  <a:lnTo>
                    <a:pt x="583" y="598"/>
                  </a:lnTo>
                  <a:lnTo>
                    <a:pt x="463" y="733"/>
                  </a:lnTo>
                  <a:lnTo>
                    <a:pt x="344" y="897"/>
                  </a:lnTo>
                  <a:lnTo>
                    <a:pt x="239" y="1061"/>
                  </a:lnTo>
                  <a:lnTo>
                    <a:pt x="165" y="1226"/>
                  </a:lnTo>
                  <a:lnTo>
                    <a:pt x="90" y="1420"/>
                  </a:lnTo>
                  <a:lnTo>
                    <a:pt x="45" y="1614"/>
                  </a:lnTo>
                  <a:lnTo>
                    <a:pt x="15" y="1808"/>
                  </a:lnTo>
                  <a:lnTo>
                    <a:pt x="0" y="2018"/>
                  </a:lnTo>
                  <a:lnTo>
                    <a:pt x="0" y="2331"/>
                  </a:lnTo>
                  <a:lnTo>
                    <a:pt x="15" y="2540"/>
                  </a:lnTo>
                  <a:lnTo>
                    <a:pt x="45" y="2735"/>
                  </a:lnTo>
                  <a:lnTo>
                    <a:pt x="90" y="2929"/>
                  </a:lnTo>
                  <a:lnTo>
                    <a:pt x="165" y="3123"/>
                  </a:lnTo>
                  <a:lnTo>
                    <a:pt x="239" y="3302"/>
                  </a:lnTo>
                  <a:lnTo>
                    <a:pt x="344" y="3467"/>
                  </a:lnTo>
                  <a:lnTo>
                    <a:pt x="463" y="3616"/>
                  </a:lnTo>
                  <a:lnTo>
                    <a:pt x="583" y="3765"/>
                  </a:lnTo>
                  <a:lnTo>
                    <a:pt x="732" y="3885"/>
                  </a:lnTo>
                  <a:lnTo>
                    <a:pt x="882" y="4005"/>
                  </a:lnTo>
                  <a:lnTo>
                    <a:pt x="1046" y="4109"/>
                  </a:lnTo>
                  <a:lnTo>
                    <a:pt x="1225" y="4184"/>
                  </a:lnTo>
                  <a:lnTo>
                    <a:pt x="1419" y="4258"/>
                  </a:lnTo>
                  <a:lnTo>
                    <a:pt x="1614" y="4303"/>
                  </a:lnTo>
                  <a:lnTo>
                    <a:pt x="1808" y="4333"/>
                  </a:lnTo>
                  <a:lnTo>
                    <a:pt x="2017" y="4348"/>
                  </a:lnTo>
                  <a:lnTo>
                    <a:pt x="11459" y="4348"/>
                  </a:lnTo>
                  <a:lnTo>
                    <a:pt x="11668" y="4333"/>
                  </a:lnTo>
                  <a:lnTo>
                    <a:pt x="11862" y="4303"/>
                  </a:lnTo>
                  <a:lnTo>
                    <a:pt x="12056" y="4258"/>
                  </a:lnTo>
                  <a:lnTo>
                    <a:pt x="12236" y="4184"/>
                  </a:lnTo>
                  <a:lnTo>
                    <a:pt x="12415" y="4109"/>
                  </a:lnTo>
                  <a:lnTo>
                    <a:pt x="12579" y="4005"/>
                  </a:lnTo>
                  <a:lnTo>
                    <a:pt x="12744" y="3885"/>
                  </a:lnTo>
                  <a:lnTo>
                    <a:pt x="12878" y="3765"/>
                  </a:lnTo>
                  <a:lnTo>
                    <a:pt x="13013" y="3616"/>
                  </a:lnTo>
                  <a:lnTo>
                    <a:pt x="13132" y="3467"/>
                  </a:lnTo>
                  <a:lnTo>
                    <a:pt x="13222" y="3302"/>
                  </a:lnTo>
                  <a:lnTo>
                    <a:pt x="13311" y="3123"/>
                  </a:lnTo>
                  <a:lnTo>
                    <a:pt x="13386" y="2929"/>
                  </a:lnTo>
                  <a:lnTo>
                    <a:pt x="13431" y="2735"/>
                  </a:lnTo>
                  <a:lnTo>
                    <a:pt x="13461" y="2540"/>
                  </a:lnTo>
                  <a:lnTo>
                    <a:pt x="13476" y="2331"/>
                  </a:lnTo>
                  <a:lnTo>
                    <a:pt x="13476" y="2018"/>
                  </a:lnTo>
                  <a:lnTo>
                    <a:pt x="13461" y="1808"/>
                  </a:lnTo>
                  <a:lnTo>
                    <a:pt x="13431" y="1614"/>
                  </a:lnTo>
                  <a:lnTo>
                    <a:pt x="13386" y="1420"/>
                  </a:lnTo>
                  <a:lnTo>
                    <a:pt x="13311" y="1226"/>
                  </a:lnTo>
                  <a:lnTo>
                    <a:pt x="13222" y="1061"/>
                  </a:lnTo>
                  <a:lnTo>
                    <a:pt x="13132" y="897"/>
                  </a:lnTo>
                  <a:lnTo>
                    <a:pt x="13013" y="733"/>
                  </a:lnTo>
                  <a:lnTo>
                    <a:pt x="12878" y="598"/>
                  </a:lnTo>
                  <a:lnTo>
                    <a:pt x="12744" y="464"/>
                  </a:lnTo>
                  <a:lnTo>
                    <a:pt x="12579" y="344"/>
                  </a:lnTo>
                  <a:lnTo>
                    <a:pt x="12415" y="240"/>
                  </a:lnTo>
                  <a:lnTo>
                    <a:pt x="12236" y="165"/>
                  </a:lnTo>
                  <a:lnTo>
                    <a:pt x="12056" y="90"/>
                  </a:lnTo>
                  <a:lnTo>
                    <a:pt x="11862" y="46"/>
                  </a:lnTo>
                  <a:lnTo>
                    <a:pt x="11668" y="16"/>
                  </a:lnTo>
                  <a:lnTo>
                    <a:pt x="114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3"/>
            <p:cNvSpPr/>
            <p:nvPr/>
          </p:nvSpPr>
          <p:spPr>
            <a:xfrm>
              <a:off x="3756743" y="4006061"/>
              <a:ext cx="234737" cy="234765"/>
            </a:xfrm>
            <a:custGeom>
              <a:avLst/>
              <a:gdLst/>
              <a:ahLst/>
              <a:cxnLst/>
              <a:rect l="l" t="t" r="r" b="b"/>
              <a:pathLst>
                <a:path w="8546" h="8547" extrusionOk="0">
                  <a:moveTo>
                    <a:pt x="4049" y="1"/>
                  </a:moveTo>
                  <a:lnTo>
                    <a:pt x="3840" y="16"/>
                  </a:lnTo>
                  <a:lnTo>
                    <a:pt x="3616" y="46"/>
                  </a:lnTo>
                  <a:lnTo>
                    <a:pt x="3407" y="91"/>
                  </a:lnTo>
                  <a:lnTo>
                    <a:pt x="3198" y="135"/>
                  </a:lnTo>
                  <a:lnTo>
                    <a:pt x="3003" y="195"/>
                  </a:lnTo>
                  <a:lnTo>
                    <a:pt x="2809" y="255"/>
                  </a:lnTo>
                  <a:lnTo>
                    <a:pt x="2615" y="330"/>
                  </a:lnTo>
                  <a:lnTo>
                    <a:pt x="2421" y="419"/>
                  </a:lnTo>
                  <a:lnTo>
                    <a:pt x="2241" y="509"/>
                  </a:lnTo>
                  <a:lnTo>
                    <a:pt x="2062" y="614"/>
                  </a:lnTo>
                  <a:lnTo>
                    <a:pt x="1883" y="733"/>
                  </a:lnTo>
                  <a:lnTo>
                    <a:pt x="1719" y="853"/>
                  </a:lnTo>
                  <a:lnTo>
                    <a:pt x="1554" y="972"/>
                  </a:lnTo>
                  <a:lnTo>
                    <a:pt x="1405" y="1107"/>
                  </a:lnTo>
                  <a:lnTo>
                    <a:pt x="1255" y="1256"/>
                  </a:lnTo>
                  <a:lnTo>
                    <a:pt x="1106" y="1390"/>
                  </a:lnTo>
                  <a:lnTo>
                    <a:pt x="972" y="1555"/>
                  </a:lnTo>
                  <a:lnTo>
                    <a:pt x="852" y="1719"/>
                  </a:lnTo>
                  <a:lnTo>
                    <a:pt x="732" y="1883"/>
                  </a:lnTo>
                  <a:lnTo>
                    <a:pt x="613" y="2063"/>
                  </a:lnTo>
                  <a:lnTo>
                    <a:pt x="508" y="2227"/>
                  </a:lnTo>
                  <a:lnTo>
                    <a:pt x="419" y="2421"/>
                  </a:lnTo>
                  <a:lnTo>
                    <a:pt x="329" y="2615"/>
                  </a:lnTo>
                  <a:lnTo>
                    <a:pt x="254" y="2795"/>
                  </a:lnTo>
                  <a:lnTo>
                    <a:pt x="195" y="3004"/>
                  </a:lnTo>
                  <a:lnTo>
                    <a:pt x="135" y="3198"/>
                  </a:lnTo>
                  <a:lnTo>
                    <a:pt x="90" y="3407"/>
                  </a:lnTo>
                  <a:lnTo>
                    <a:pt x="45" y="3616"/>
                  </a:lnTo>
                  <a:lnTo>
                    <a:pt x="15" y="3840"/>
                  </a:lnTo>
                  <a:lnTo>
                    <a:pt x="0" y="4050"/>
                  </a:lnTo>
                  <a:lnTo>
                    <a:pt x="0" y="4274"/>
                  </a:lnTo>
                  <a:lnTo>
                    <a:pt x="0" y="4498"/>
                  </a:lnTo>
                  <a:lnTo>
                    <a:pt x="15" y="4707"/>
                  </a:lnTo>
                  <a:lnTo>
                    <a:pt x="45" y="4916"/>
                  </a:lnTo>
                  <a:lnTo>
                    <a:pt x="90" y="5140"/>
                  </a:lnTo>
                  <a:lnTo>
                    <a:pt x="135" y="5334"/>
                  </a:lnTo>
                  <a:lnTo>
                    <a:pt x="195" y="5544"/>
                  </a:lnTo>
                  <a:lnTo>
                    <a:pt x="254" y="5738"/>
                  </a:lnTo>
                  <a:lnTo>
                    <a:pt x="329" y="5932"/>
                  </a:lnTo>
                  <a:lnTo>
                    <a:pt x="419" y="6126"/>
                  </a:lnTo>
                  <a:lnTo>
                    <a:pt x="508" y="6305"/>
                  </a:lnTo>
                  <a:lnTo>
                    <a:pt x="613" y="6485"/>
                  </a:lnTo>
                  <a:lnTo>
                    <a:pt x="732" y="6664"/>
                  </a:lnTo>
                  <a:lnTo>
                    <a:pt x="852" y="6828"/>
                  </a:lnTo>
                  <a:lnTo>
                    <a:pt x="972" y="6993"/>
                  </a:lnTo>
                  <a:lnTo>
                    <a:pt x="1106" y="7142"/>
                  </a:lnTo>
                  <a:lnTo>
                    <a:pt x="1255" y="7291"/>
                  </a:lnTo>
                  <a:lnTo>
                    <a:pt x="1405" y="7441"/>
                  </a:lnTo>
                  <a:lnTo>
                    <a:pt x="1554" y="7575"/>
                  </a:lnTo>
                  <a:lnTo>
                    <a:pt x="1719" y="7695"/>
                  </a:lnTo>
                  <a:lnTo>
                    <a:pt x="1883" y="7814"/>
                  </a:lnTo>
                  <a:lnTo>
                    <a:pt x="2062" y="7934"/>
                  </a:lnTo>
                  <a:lnTo>
                    <a:pt x="2241" y="8024"/>
                  </a:lnTo>
                  <a:lnTo>
                    <a:pt x="2421" y="8128"/>
                  </a:lnTo>
                  <a:lnTo>
                    <a:pt x="2615" y="8218"/>
                  </a:lnTo>
                  <a:lnTo>
                    <a:pt x="2809" y="8292"/>
                  </a:lnTo>
                  <a:lnTo>
                    <a:pt x="3003" y="8352"/>
                  </a:lnTo>
                  <a:lnTo>
                    <a:pt x="3198" y="8412"/>
                  </a:lnTo>
                  <a:lnTo>
                    <a:pt x="3407" y="8457"/>
                  </a:lnTo>
                  <a:lnTo>
                    <a:pt x="3616" y="8502"/>
                  </a:lnTo>
                  <a:lnTo>
                    <a:pt x="3840" y="8531"/>
                  </a:lnTo>
                  <a:lnTo>
                    <a:pt x="4049" y="8546"/>
                  </a:lnTo>
                  <a:lnTo>
                    <a:pt x="4497" y="8546"/>
                  </a:lnTo>
                  <a:lnTo>
                    <a:pt x="4706" y="8531"/>
                  </a:lnTo>
                  <a:lnTo>
                    <a:pt x="4916" y="8502"/>
                  </a:lnTo>
                  <a:lnTo>
                    <a:pt x="5140" y="8457"/>
                  </a:lnTo>
                  <a:lnTo>
                    <a:pt x="5334" y="8412"/>
                  </a:lnTo>
                  <a:lnTo>
                    <a:pt x="5543" y="8352"/>
                  </a:lnTo>
                  <a:lnTo>
                    <a:pt x="5737" y="8292"/>
                  </a:lnTo>
                  <a:lnTo>
                    <a:pt x="5931" y="8218"/>
                  </a:lnTo>
                  <a:lnTo>
                    <a:pt x="6126" y="8128"/>
                  </a:lnTo>
                  <a:lnTo>
                    <a:pt x="6305" y="8024"/>
                  </a:lnTo>
                  <a:lnTo>
                    <a:pt x="6484" y="7934"/>
                  </a:lnTo>
                  <a:lnTo>
                    <a:pt x="6664" y="7814"/>
                  </a:lnTo>
                  <a:lnTo>
                    <a:pt x="6828" y="7695"/>
                  </a:lnTo>
                  <a:lnTo>
                    <a:pt x="6992" y="7575"/>
                  </a:lnTo>
                  <a:lnTo>
                    <a:pt x="7142" y="7441"/>
                  </a:lnTo>
                  <a:lnTo>
                    <a:pt x="7291" y="7291"/>
                  </a:lnTo>
                  <a:lnTo>
                    <a:pt x="7440" y="7142"/>
                  </a:lnTo>
                  <a:lnTo>
                    <a:pt x="7575" y="6993"/>
                  </a:lnTo>
                  <a:lnTo>
                    <a:pt x="7694" y="6828"/>
                  </a:lnTo>
                  <a:lnTo>
                    <a:pt x="7814" y="6664"/>
                  </a:lnTo>
                  <a:lnTo>
                    <a:pt x="7933" y="6485"/>
                  </a:lnTo>
                  <a:lnTo>
                    <a:pt x="8023" y="6305"/>
                  </a:lnTo>
                  <a:lnTo>
                    <a:pt x="8128" y="6126"/>
                  </a:lnTo>
                  <a:lnTo>
                    <a:pt x="8217" y="5932"/>
                  </a:lnTo>
                  <a:lnTo>
                    <a:pt x="8292" y="5738"/>
                  </a:lnTo>
                  <a:lnTo>
                    <a:pt x="8352" y="5544"/>
                  </a:lnTo>
                  <a:lnTo>
                    <a:pt x="8411" y="5334"/>
                  </a:lnTo>
                  <a:lnTo>
                    <a:pt x="8456" y="5140"/>
                  </a:lnTo>
                  <a:lnTo>
                    <a:pt x="8501" y="4916"/>
                  </a:lnTo>
                  <a:lnTo>
                    <a:pt x="8531" y="4707"/>
                  </a:lnTo>
                  <a:lnTo>
                    <a:pt x="8546" y="4498"/>
                  </a:lnTo>
                  <a:lnTo>
                    <a:pt x="8546" y="4274"/>
                  </a:lnTo>
                  <a:lnTo>
                    <a:pt x="8546" y="4050"/>
                  </a:lnTo>
                  <a:lnTo>
                    <a:pt x="8531" y="3840"/>
                  </a:lnTo>
                  <a:lnTo>
                    <a:pt x="8501" y="3616"/>
                  </a:lnTo>
                  <a:lnTo>
                    <a:pt x="8456" y="3407"/>
                  </a:lnTo>
                  <a:lnTo>
                    <a:pt x="8411" y="3198"/>
                  </a:lnTo>
                  <a:lnTo>
                    <a:pt x="8352" y="3004"/>
                  </a:lnTo>
                  <a:lnTo>
                    <a:pt x="8292" y="2795"/>
                  </a:lnTo>
                  <a:lnTo>
                    <a:pt x="8217" y="2615"/>
                  </a:lnTo>
                  <a:lnTo>
                    <a:pt x="8128" y="2421"/>
                  </a:lnTo>
                  <a:lnTo>
                    <a:pt x="8023" y="2227"/>
                  </a:lnTo>
                  <a:lnTo>
                    <a:pt x="7933" y="2063"/>
                  </a:lnTo>
                  <a:lnTo>
                    <a:pt x="7814" y="1883"/>
                  </a:lnTo>
                  <a:lnTo>
                    <a:pt x="7694" y="1719"/>
                  </a:lnTo>
                  <a:lnTo>
                    <a:pt x="7575" y="1555"/>
                  </a:lnTo>
                  <a:lnTo>
                    <a:pt x="7440" y="1390"/>
                  </a:lnTo>
                  <a:lnTo>
                    <a:pt x="7291" y="1256"/>
                  </a:lnTo>
                  <a:lnTo>
                    <a:pt x="7142" y="1107"/>
                  </a:lnTo>
                  <a:lnTo>
                    <a:pt x="6992" y="972"/>
                  </a:lnTo>
                  <a:lnTo>
                    <a:pt x="6828" y="853"/>
                  </a:lnTo>
                  <a:lnTo>
                    <a:pt x="6664" y="733"/>
                  </a:lnTo>
                  <a:lnTo>
                    <a:pt x="6484" y="614"/>
                  </a:lnTo>
                  <a:lnTo>
                    <a:pt x="6305" y="509"/>
                  </a:lnTo>
                  <a:lnTo>
                    <a:pt x="6126" y="419"/>
                  </a:lnTo>
                  <a:lnTo>
                    <a:pt x="5931" y="330"/>
                  </a:lnTo>
                  <a:lnTo>
                    <a:pt x="5737" y="255"/>
                  </a:lnTo>
                  <a:lnTo>
                    <a:pt x="5543" y="195"/>
                  </a:lnTo>
                  <a:lnTo>
                    <a:pt x="5334" y="135"/>
                  </a:lnTo>
                  <a:lnTo>
                    <a:pt x="5140" y="91"/>
                  </a:lnTo>
                  <a:lnTo>
                    <a:pt x="4916" y="46"/>
                  </a:lnTo>
                  <a:lnTo>
                    <a:pt x="4706" y="16"/>
                  </a:lnTo>
                  <a:lnTo>
                    <a:pt x="449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3"/>
            <p:cNvSpPr/>
            <p:nvPr/>
          </p:nvSpPr>
          <p:spPr>
            <a:xfrm>
              <a:off x="3810495" y="4059840"/>
              <a:ext cx="126817" cy="126817"/>
            </a:xfrm>
            <a:custGeom>
              <a:avLst/>
              <a:gdLst/>
              <a:ahLst/>
              <a:cxnLst/>
              <a:rect l="l" t="t" r="r" b="b"/>
              <a:pathLst>
                <a:path w="4617" h="4617" extrusionOk="0">
                  <a:moveTo>
                    <a:pt x="2316" y="0"/>
                  </a:moveTo>
                  <a:lnTo>
                    <a:pt x="2077" y="15"/>
                  </a:lnTo>
                  <a:lnTo>
                    <a:pt x="1853" y="60"/>
                  </a:lnTo>
                  <a:lnTo>
                    <a:pt x="1629" y="105"/>
                  </a:lnTo>
                  <a:lnTo>
                    <a:pt x="1420" y="194"/>
                  </a:lnTo>
                  <a:lnTo>
                    <a:pt x="1211" y="284"/>
                  </a:lnTo>
                  <a:lnTo>
                    <a:pt x="1031" y="403"/>
                  </a:lnTo>
                  <a:lnTo>
                    <a:pt x="852" y="538"/>
                  </a:lnTo>
                  <a:lnTo>
                    <a:pt x="688" y="687"/>
                  </a:lnTo>
                  <a:lnTo>
                    <a:pt x="538" y="852"/>
                  </a:lnTo>
                  <a:lnTo>
                    <a:pt x="404" y="1031"/>
                  </a:lnTo>
                  <a:lnTo>
                    <a:pt x="284" y="1210"/>
                  </a:lnTo>
                  <a:lnTo>
                    <a:pt x="195" y="1419"/>
                  </a:lnTo>
                  <a:lnTo>
                    <a:pt x="105" y="1628"/>
                  </a:lnTo>
                  <a:lnTo>
                    <a:pt x="60" y="1853"/>
                  </a:lnTo>
                  <a:lnTo>
                    <a:pt x="15" y="2077"/>
                  </a:lnTo>
                  <a:lnTo>
                    <a:pt x="1" y="2316"/>
                  </a:lnTo>
                  <a:lnTo>
                    <a:pt x="15" y="2555"/>
                  </a:lnTo>
                  <a:lnTo>
                    <a:pt x="60" y="2779"/>
                  </a:lnTo>
                  <a:lnTo>
                    <a:pt x="105" y="3003"/>
                  </a:lnTo>
                  <a:lnTo>
                    <a:pt x="195" y="3212"/>
                  </a:lnTo>
                  <a:lnTo>
                    <a:pt x="284" y="3406"/>
                  </a:lnTo>
                  <a:lnTo>
                    <a:pt x="404" y="3600"/>
                  </a:lnTo>
                  <a:lnTo>
                    <a:pt x="538" y="3780"/>
                  </a:lnTo>
                  <a:lnTo>
                    <a:pt x="688" y="3944"/>
                  </a:lnTo>
                  <a:lnTo>
                    <a:pt x="852" y="4093"/>
                  </a:lnTo>
                  <a:lnTo>
                    <a:pt x="1031" y="4228"/>
                  </a:lnTo>
                  <a:lnTo>
                    <a:pt x="1211" y="4347"/>
                  </a:lnTo>
                  <a:lnTo>
                    <a:pt x="1420" y="4437"/>
                  </a:lnTo>
                  <a:lnTo>
                    <a:pt x="1629" y="4512"/>
                  </a:lnTo>
                  <a:lnTo>
                    <a:pt x="1853" y="4572"/>
                  </a:lnTo>
                  <a:lnTo>
                    <a:pt x="2077" y="4616"/>
                  </a:lnTo>
                  <a:lnTo>
                    <a:pt x="2555" y="4616"/>
                  </a:lnTo>
                  <a:lnTo>
                    <a:pt x="2779" y="4572"/>
                  </a:lnTo>
                  <a:lnTo>
                    <a:pt x="3003" y="4512"/>
                  </a:lnTo>
                  <a:lnTo>
                    <a:pt x="3213" y="4437"/>
                  </a:lnTo>
                  <a:lnTo>
                    <a:pt x="3407" y="4347"/>
                  </a:lnTo>
                  <a:lnTo>
                    <a:pt x="3601" y="4228"/>
                  </a:lnTo>
                  <a:lnTo>
                    <a:pt x="3780" y="4093"/>
                  </a:lnTo>
                  <a:lnTo>
                    <a:pt x="3945" y="3944"/>
                  </a:lnTo>
                  <a:lnTo>
                    <a:pt x="4094" y="3780"/>
                  </a:lnTo>
                  <a:lnTo>
                    <a:pt x="4228" y="3600"/>
                  </a:lnTo>
                  <a:lnTo>
                    <a:pt x="4348" y="3406"/>
                  </a:lnTo>
                  <a:lnTo>
                    <a:pt x="4438" y="3212"/>
                  </a:lnTo>
                  <a:lnTo>
                    <a:pt x="4512" y="3003"/>
                  </a:lnTo>
                  <a:lnTo>
                    <a:pt x="4572" y="2779"/>
                  </a:lnTo>
                  <a:lnTo>
                    <a:pt x="4617" y="2555"/>
                  </a:lnTo>
                  <a:lnTo>
                    <a:pt x="4617" y="2316"/>
                  </a:lnTo>
                  <a:lnTo>
                    <a:pt x="4617" y="2077"/>
                  </a:lnTo>
                  <a:lnTo>
                    <a:pt x="4572" y="1853"/>
                  </a:lnTo>
                  <a:lnTo>
                    <a:pt x="4512" y="1628"/>
                  </a:lnTo>
                  <a:lnTo>
                    <a:pt x="4438" y="1419"/>
                  </a:lnTo>
                  <a:lnTo>
                    <a:pt x="4348" y="1210"/>
                  </a:lnTo>
                  <a:lnTo>
                    <a:pt x="4228" y="1031"/>
                  </a:lnTo>
                  <a:lnTo>
                    <a:pt x="4094" y="852"/>
                  </a:lnTo>
                  <a:lnTo>
                    <a:pt x="3945" y="687"/>
                  </a:lnTo>
                  <a:lnTo>
                    <a:pt x="3780" y="538"/>
                  </a:lnTo>
                  <a:lnTo>
                    <a:pt x="3601" y="403"/>
                  </a:lnTo>
                  <a:lnTo>
                    <a:pt x="3407" y="284"/>
                  </a:lnTo>
                  <a:lnTo>
                    <a:pt x="3213" y="194"/>
                  </a:lnTo>
                  <a:lnTo>
                    <a:pt x="3003" y="105"/>
                  </a:lnTo>
                  <a:lnTo>
                    <a:pt x="2779" y="60"/>
                  </a:lnTo>
                  <a:lnTo>
                    <a:pt x="2555" y="15"/>
                  </a:lnTo>
                  <a:lnTo>
                    <a:pt x="2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3"/>
            <p:cNvSpPr/>
            <p:nvPr/>
          </p:nvSpPr>
          <p:spPr>
            <a:xfrm>
              <a:off x="4332857" y="3631856"/>
              <a:ext cx="233117" cy="407508"/>
            </a:xfrm>
            <a:custGeom>
              <a:avLst/>
              <a:gdLst/>
              <a:ahLst/>
              <a:cxnLst/>
              <a:rect l="l" t="t" r="r" b="b"/>
              <a:pathLst>
                <a:path w="8487" h="14836" extrusionOk="0">
                  <a:moveTo>
                    <a:pt x="1" y="0"/>
                  </a:moveTo>
                  <a:lnTo>
                    <a:pt x="1" y="13984"/>
                  </a:lnTo>
                  <a:lnTo>
                    <a:pt x="1" y="14118"/>
                  </a:lnTo>
                  <a:lnTo>
                    <a:pt x="31" y="14238"/>
                  </a:lnTo>
                  <a:lnTo>
                    <a:pt x="75" y="14342"/>
                  </a:lnTo>
                  <a:lnTo>
                    <a:pt x="135" y="14447"/>
                  </a:lnTo>
                  <a:lnTo>
                    <a:pt x="195" y="14536"/>
                  </a:lnTo>
                  <a:lnTo>
                    <a:pt x="285" y="14626"/>
                  </a:lnTo>
                  <a:lnTo>
                    <a:pt x="374" y="14701"/>
                  </a:lnTo>
                  <a:lnTo>
                    <a:pt x="464" y="14745"/>
                  </a:lnTo>
                  <a:lnTo>
                    <a:pt x="568" y="14790"/>
                  </a:lnTo>
                  <a:lnTo>
                    <a:pt x="688" y="14820"/>
                  </a:lnTo>
                  <a:lnTo>
                    <a:pt x="792" y="14835"/>
                  </a:lnTo>
                  <a:lnTo>
                    <a:pt x="912" y="14835"/>
                  </a:lnTo>
                  <a:lnTo>
                    <a:pt x="1031" y="14820"/>
                  </a:lnTo>
                  <a:lnTo>
                    <a:pt x="1151" y="14790"/>
                  </a:lnTo>
                  <a:lnTo>
                    <a:pt x="1256" y="14745"/>
                  </a:lnTo>
                  <a:lnTo>
                    <a:pt x="1360" y="14671"/>
                  </a:lnTo>
                  <a:lnTo>
                    <a:pt x="1734" y="14432"/>
                  </a:lnTo>
                  <a:lnTo>
                    <a:pt x="2092" y="14223"/>
                  </a:lnTo>
                  <a:lnTo>
                    <a:pt x="2451" y="14028"/>
                  </a:lnTo>
                  <a:lnTo>
                    <a:pt x="2824" y="13894"/>
                  </a:lnTo>
                  <a:lnTo>
                    <a:pt x="3183" y="13774"/>
                  </a:lnTo>
                  <a:lnTo>
                    <a:pt x="3541" y="13685"/>
                  </a:lnTo>
                  <a:lnTo>
                    <a:pt x="3900" y="13640"/>
                  </a:lnTo>
                  <a:lnTo>
                    <a:pt x="4258" y="13625"/>
                  </a:lnTo>
                  <a:lnTo>
                    <a:pt x="4617" y="13640"/>
                  </a:lnTo>
                  <a:lnTo>
                    <a:pt x="4976" y="13685"/>
                  </a:lnTo>
                  <a:lnTo>
                    <a:pt x="5334" y="13759"/>
                  </a:lnTo>
                  <a:lnTo>
                    <a:pt x="5693" y="13879"/>
                  </a:lnTo>
                  <a:lnTo>
                    <a:pt x="6051" y="14028"/>
                  </a:lnTo>
                  <a:lnTo>
                    <a:pt x="6410" y="14208"/>
                  </a:lnTo>
                  <a:lnTo>
                    <a:pt x="6768" y="14417"/>
                  </a:lnTo>
                  <a:lnTo>
                    <a:pt x="7127" y="14656"/>
                  </a:lnTo>
                  <a:lnTo>
                    <a:pt x="7231" y="14731"/>
                  </a:lnTo>
                  <a:lnTo>
                    <a:pt x="7351" y="14775"/>
                  </a:lnTo>
                  <a:lnTo>
                    <a:pt x="7470" y="14805"/>
                  </a:lnTo>
                  <a:lnTo>
                    <a:pt x="7575" y="14820"/>
                  </a:lnTo>
                  <a:lnTo>
                    <a:pt x="7695" y="14820"/>
                  </a:lnTo>
                  <a:lnTo>
                    <a:pt x="7814" y="14805"/>
                  </a:lnTo>
                  <a:lnTo>
                    <a:pt x="7919" y="14775"/>
                  </a:lnTo>
                  <a:lnTo>
                    <a:pt x="8023" y="14731"/>
                  </a:lnTo>
                  <a:lnTo>
                    <a:pt x="8113" y="14671"/>
                  </a:lnTo>
                  <a:lnTo>
                    <a:pt x="8203" y="14596"/>
                  </a:lnTo>
                  <a:lnTo>
                    <a:pt x="8292" y="14521"/>
                  </a:lnTo>
                  <a:lnTo>
                    <a:pt x="8352" y="14432"/>
                  </a:lnTo>
                  <a:lnTo>
                    <a:pt x="8412" y="14327"/>
                  </a:lnTo>
                  <a:lnTo>
                    <a:pt x="8456" y="14208"/>
                  </a:lnTo>
                  <a:lnTo>
                    <a:pt x="8486" y="14088"/>
                  </a:lnTo>
                  <a:lnTo>
                    <a:pt x="8486" y="13969"/>
                  </a:lnTo>
                  <a:lnTo>
                    <a:pt x="84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3"/>
            <p:cNvSpPr/>
            <p:nvPr/>
          </p:nvSpPr>
          <p:spPr>
            <a:xfrm>
              <a:off x="4332857" y="3818546"/>
              <a:ext cx="233117" cy="97290"/>
            </a:xfrm>
            <a:custGeom>
              <a:avLst/>
              <a:gdLst/>
              <a:ahLst/>
              <a:cxnLst/>
              <a:rect l="l" t="t" r="r" b="b"/>
              <a:pathLst>
                <a:path w="8487" h="3542" extrusionOk="0">
                  <a:moveTo>
                    <a:pt x="1" y="1"/>
                  </a:moveTo>
                  <a:lnTo>
                    <a:pt x="1" y="3511"/>
                  </a:lnTo>
                  <a:lnTo>
                    <a:pt x="1898" y="3526"/>
                  </a:lnTo>
                  <a:lnTo>
                    <a:pt x="3541" y="3541"/>
                  </a:lnTo>
                  <a:lnTo>
                    <a:pt x="4273" y="3541"/>
                  </a:lnTo>
                  <a:lnTo>
                    <a:pt x="4931" y="3526"/>
                  </a:lnTo>
                  <a:lnTo>
                    <a:pt x="5528" y="3496"/>
                  </a:lnTo>
                  <a:lnTo>
                    <a:pt x="6081" y="3452"/>
                  </a:lnTo>
                  <a:lnTo>
                    <a:pt x="6559" y="3392"/>
                  </a:lnTo>
                  <a:lnTo>
                    <a:pt x="6783" y="3347"/>
                  </a:lnTo>
                  <a:lnTo>
                    <a:pt x="6992" y="3302"/>
                  </a:lnTo>
                  <a:lnTo>
                    <a:pt x="7187" y="3242"/>
                  </a:lnTo>
                  <a:lnTo>
                    <a:pt x="7366" y="3183"/>
                  </a:lnTo>
                  <a:lnTo>
                    <a:pt x="7530" y="3123"/>
                  </a:lnTo>
                  <a:lnTo>
                    <a:pt x="7695" y="3033"/>
                  </a:lnTo>
                  <a:lnTo>
                    <a:pt x="7829" y="2944"/>
                  </a:lnTo>
                  <a:lnTo>
                    <a:pt x="7963" y="2854"/>
                  </a:lnTo>
                  <a:lnTo>
                    <a:pt x="8083" y="2749"/>
                  </a:lnTo>
                  <a:lnTo>
                    <a:pt x="8188" y="2630"/>
                  </a:lnTo>
                  <a:lnTo>
                    <a:pt x="8277" y="2510"/>
                  </a:lnTo>
                  <a:lnTo>
                    <a:pt x="8367" y="2361"/>
                  </a:lnTo>
                  <a:lnTo>
                    <a:pt x="8427" y="2212"/>
                  </a:lnTo>
                  <a:lnTo>
                    <a:pt x="8486" y="2047"/>
                  </a:lnTo>
                  <a:lnTo>
                    <a:pt x="8486" y="1"/>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3"/>
            <p:cNvSpPr/>
            <p:nvPr/>
          </p:nvSpPr>
          <p:spPr>
            <a:xfrm>
              <a:off x="4332857" y="4202227"/>
              <a:ext cx="233117" cy="406684"/>
            </a:xfrm>
            <a:custGeom>
              <a:avLst/>
              <a:gdLst/>
              <a:ahLst/>
              <a:cxnLst/>
              <a:rect l="l" t="t" r="r" b="b"/>
              <a:pathLst>
                <a:path w="8487" h="14806" extrusionOk="0">
                  <a:moveTo>
                    <a:pt x="763" y="0"/>
                  </a:moveTo>
                  <a:lnTo>
                    <a:pt x="658" y="15"/>
                  </a:lnTo>
                  <a:lnTo>
                    <a:pt x="553" y="45"/>
                  </a:lnTo>
                  <a:lnTo>
                    <a:pt x="449" y="90"/>
                  </a:lnTo>
                  <a:lnTo>
                    <a:pt x="359" y="135"/>
                  </a:lnTo>
                  <a:lnTo>
                    <a:pt x="270" y="194"/>
                  </a:lnTo>
                  <a:lnTo>
                    <a:pt x="195" y="269"/>
                  </a:lnTo>
                  <a:lnTo>
                    <a:pt x="120" y="359"/>
                  </a:lnTo>
                  <a:lnTo>
                    <a:pt x="75" y="463"/>
                  </a:lnTo>
                  <a:lnTo>
                    <a:pt x="31" y="568"/>
                  </a:lnTo>
                  <a:lnTo>
                    <a:pt x="1" y="672"/>
                  </a:lnTo>
                  <a:lnTo>
                    <a:pt x="1" y="792"/>
                  </a:lnTo>
                  <a:lnTo>
                    <a:pt x="1" y="14805"/>
                  </a:lnTo>
                  <a:lnTo>
                    <a:pt x="8486" y="14805"/>
                  </a:lnTo>
                  <a:lnTo>
                    <a:pt x="8486" y="822"/>
                  </a:lnTo>
                  <a:lnTo>
                    <a:pt x="8486" y="687"/>
                  </a:lnTo>
                  <a:lnTo>
                    <a:pt x="8456" y="583"/>
                  </a:lnTo>
                  <a:lnTo>
                    <a:pt x="8412" y="478"/>
                  </a:lnTo>
                  <a:lnTo>
                    <a:pt x="8367" y="374"/>
                  </a:lnTo>
                  <a:lnTo>
                    <a:pt x="8292" y="284"/>
                  </a:lnTo>
                  <a:lnTo>
                    <a:pt x="8217" y="209"/>
                  </a:lnTo>
                  <a:lnTo>
                    <a:pt x="8128" y="149"/>
                  </a:lnTo>
                  <a:lnTo>
                    <a:pt x="8038" y="105"/>
                  </a:lnTo>
                  <a:lnTo>
                    <a:pt x="7934" y="60"/>
                  </a:lnTo>
                  <a:lnTo>
                    <a:pt x="7829" y="30"/>
                  </a:lnTo>
                  <a:lnTo>
                    <a:pt x="7620" y="30"/>
                  </a:lnTo>
                  <a:lnTo>
                    <a:pt x="7500" y="45"/>
                  </a:lnTo>
                  <a:lnTo>
                    <a:pt x="7396" y="75"/>
                  </a:lnTo>
                  <a:lnTo>
                    <a:pt x="7291" y="135"/>
                  </a:lnTo>
                  <a:lnTo>
                    <a:pt x="7202" y="209"/>
                  </a:lnTo>
                  <a:lnTo>
                    <a:pt x="6828" y="493"/>
                  </a:lnTo>
                  <a:lnTo>
                    <a:pt x="6455" y="732"/>
                  </a:lnTo>
                  <a:lnTo>
                    <a:pt x="6096" y="941"/>
                  </a:lnTo>
                  <a:lnTo>
                    <a:pt x="5723" y="1106"/>
                  </a:lnTo>
                  <a:lnTo>
                    <a:pt x="5349" y="1240"/>
                  </a:lnTo>
                  <a:lnTo>
                    <a:pt x="5170" y="1285"/>
                  </a:lnTo>
                  <a:lnTo>
                    <a:pt x="4990" y="1330"/>
                  </a:lnTo>
                  <a:lnTo>
                    <a:pt x="4796" y="1360"/>
                  </a:lnTo>
                  <a:lnTo>
                    <a:pt x="4617" y="1389"/>
                  </a:lnTo>
                  <a:lnTo>
                    <a:pt x="4438" y="1404"/>
                  </a:lnTo>
                  <a:lnTo>
                    <a:pt x="4064" y="1404"/>
                  </a:lnTo>
                  <a:lnTo>
                    <a:pt x="3870" y="1389"/>
                  </a:lnTo>
                  <a:lnTo>
                    <a:pt x="3691" y="1360"/>
                  </a:lnTo>
                  <a:lnTo>
                    <a:pt x="3511" y="1330"/>
                  </a:lnTo>
                  <a:lnTo>
                    <a:pt x="3317" y="1285"/>
                  </a:lnTo>
                  <a:lnTo>
                    <a:pt x="3138" y="1225"/>
                  </a:lnTo>
                  <a:lnTo>
                    <a:pt x="2764" y="1091"/>
                  </a:lnTo>
                  <a:lnTo>
                    <a:pt x="2406" y="926"/>
                  </a:lnTo>
                  <a:lnTo>
                    <a:pt x="2032" y="717"/>
                  </a:lnTo>
                  <a:lnTo>
                    <a:pt x="1659" y="463"/>
                  </a:lnTo>
                  <a:lnTo>
                    <a:pt x="1285" y="179"/>
                  </a:lnTo>
                  <a:lnTo>
                    <a:pt x="1196" y="120"/>
                  </a:lnTo>
                  <a:lnTo>
                    <a:pt x="1091" y="60"/>
                  </a:lnTo>
                  <a:lnTo>
                    <a:pt x="972" y="30"/>
                  </a:lnTo>
                  <a:lnTo>
                    <a:pt x="867" y="15"/>
                  </a:lnTo>
                  <a:lnTo>
                    <a:pt x="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3"/>
            <p:cNvSpPr/>
            <p:nvPr/>
          </p:nvSpPr>
          <p:spPr>
            <a:xfrm>
              <a:off x="4277868" y="4571103"/>
              <a:ext cx="370179" cy="119456"/>
            </a:xfrm>
            <a:custGeom>
              <a:avLst/>
              <a:gdLst/>
              <a:ahLst/>
              <a:cxnLst/>
              <a:rect l="l" t="t" r="r" b="b"/>
              <a:pathLst>
                <a:path w="13477" h="4349" extrusionOk="0">
                  <a:moveTo>
                    <a:pt x="2018" y="1"/>
                  </a:moveTo>
                  <a:lnTo>
                    <a:pt x="1808" y="16"/>
                  </a:lnTo>
                  <a:lnTo>
                    <a:pt x="1614" y="46"/>
                  </a:lnTo>
                  <a:lnTo>
                    <a:pt x="1420" y="90"/>
                  </a:lnTo>
                  <a:lnTo>
                    <a:pt x="1241" y="165"/>
                  </a:lnTo>
                  <a:lnTo>
                    <a:pt x="1061" y="240"/>
                  </a:lnTo>
                  <a:lnTo>
                    <a:pt x="897" y="344"/>
                  </a:lnTo>
                  <a:lnTo>
                    <a:pt x="733" y="464"/>
                  </a:lnTo>
                  <a:lnTo>
                    <a:pt x="598" y="598"/>
                  </a:lnTo>
                  <a:lnTo>
                    <a:pt x="464" y="733"/>
                  </a:lnTo>
                  <a:lnTo>
                    <a:pt x="344" y="897"/>
                  </a:lnTo>
                  <a:lnTo>
                    <a:pt x="255" y="1061"/>
                  </a:lnTo>
                  <a:lnTo>
                    <a:pt x="165" y="1226"/>
                  </a:lnTo>
                  <a:lnTo>
                    <a:pt x="90" y="1420"/>
                  </a:lnTo>
                  <a:lnTo>
                    <a:pt x="46" y="1614"/>
                  </a:lnTo>
                  <a:lnTo>
                    <a:pt x="16" y="1808"/>
                  </a:lnTo>
                  <a:lnTo>
                    <a:pt x="1" y="2018"/>
                  </a:lnTo>
                  <a:lnTo>
                    <a:pt x="1" y="2331"/>
                  </a:lnTo>
                  <a:lnTo>
                    <a:pt x="16" y="2540"/>
                  </a:lnTo>
                  <a:lnTo>
                    <a:pt x="46" y="2735"/>
                  </a:lnTo>
                  <a:lnTo>
                    <a:pt x="90" y="2929"/>
                  </a:lnTo>
                  <a:lnTo>
                    <a:pt x="165" y="3123"/>
                  </a:lnTo>
                  <a:lnTo>
                    <a:pt x="255" y="3302"/>
                  </a:lnTo>
                  <a:lnTo>
                    <a:pt x="344" y="3467"/>
                  </a:lnTo>
                  <a:lnTo>
                    <a:pt x="464" y="3616"/>
                  </a:lnTo>
                  <a:lnTo>
                    <a:pt x="598" y="3765"/>
                  </a:lnTo>
                  <a:lnTo>
                    <a:pt x="733" y="3885"/>
                  </a:lnTo>
                  <a:lnTo>
                    <a:pt x="897" y="4005"/>
                  </a:lnTo>
                  <a:lnTo>
                    <a:pt x="1061" y="4109"/>
                  </a:lnTo>
                  <a:lnTo>
                    <a:pt x="1241" y="4184"/>
                  </a:lnTo>
                  <a:lnTo>
                    <a:pt x="1420" y="4258"/>
                  </a:lnTo>
                  <a:lnTo>
                    <a:pt x="1614" y="4303"/>
                  </a:lnTo>
                  <a:lnTo>
                    <a:pt x="1808" y="4333"/>
                  </a:lnTo>
                  <a:lnTo>
                    <a:pt x="2018" y="4348"/>
                  </a:lnTo>
                  <a:lnTo>
                    <a:pt x="11459" y="4348"/>
                  </a:lnTo>
                  <a:lnTo>
                    <a:pt x="11669" y="4333"/>
                  </a:lnTo>
                  <a:lnTo>
                    <a:pt x="11863" y="4303"/>
                  </a:lnTo>
                  <a:lnTo>
                    <a:pt x="12057" y="4258"/>
                  </a:lnTo>
                  <a:lnTo>
                    <a:pt x="12251" y="4184"/>
                  </a:lnTo>
                  <a:lnTo>
                    <a:pt x="12416" y="4109"/>
                  </a:lnTo>
                  <a:lnTo>
                    <a:pt x="12595" y="4005"/>
                  </a:lnTo>
                  <a:lnTo>
                    <a:pt x="12744" y="3885"/>
                  </a:lnTo>
                  <a:lnTo>
                    <a:pt x="12879" y="3765"/>
                  </a:lnTo>
                  <a:lnTo>
                    <a:pt x="13013" y="3616"/>
                  </a:lnTo>
                  <a:lnTo>
                    <a:pt x="13133" y="3467"/>
                  </a:lnTo>
                  <a:lnTo>
                    <a:pt x="13237" y="3302"/>
                  </a:lnTo>
                  <a:lnTo>
                    <a:pt x="13312" y="3123"/>
                  </a:lnTo>
                  <a:lnTo>
                    <a:pt x="13387" y="2929"/>
                  </a:lnTo>
                  <a:lnTo>
                    <a:pt x="13431" y="2735"/>
                  </a:lnTo>
                  <a:lnTo>
                    <a:pt x="13461" y="2540"/>
                  </a:lnTo>
                  <a:lnTo>
                    <a:pt x="13476" y="2331"/>
                  </a:lnTo>
                  <a:lnTo>
                    <a:pt x="13476" y="2018"/>
                  </a:lnTo>
                  <a:lnTo>
                    <a:pt x="13461" y="1808"/>
                  </a:lnTo>
                  <a:lnTo>
                    <a:pt x="13431" y="1614"/>
                  </a:lnTo>
                  <a:lnTo>
                    <a:pt x="13387" y="1420"/>
                  </a:lnTo>
                  <a:lnTo>
                    <a:pt x="13312" y="1226"/>
                  </a:lnTo>
                  <a:lnTo>
                    <a:pt x="13237" y="1061"/>
                  </a:lnTo>
                  <a:lnTo>
                    <a:pt x="13133" y="897"/>
                  </a:lnTo>
                  <a:lnTo>
                    <a:pt x="13013" y="733"/>
                  </a:lnTo>
                  <a:lnTo>
                    <a:pt x="12879" y="598"/>
                  </a:lnTo>
                  <a:lnTo>
                    <a:pt x="12744" y="464"/>
                  </a:lnTo>
                  <a:lnTo>
                    <a:pt x="12595" y="344"/>
                  </a:lnTo>
                  <a:lnTo>
                    <a:pt x="12416" y="240"/>
                  </a:lnTo>
                  <a:lnTo>
                    <a:pt x="12251" y="165"/>
                  </a:lnTo>
                  <a:lnTo>
                    <a:pt x="12057" y="90"/>
                  </a:lnTo>
                  <a:lnTo>
                    <a:pt x="11863" y="46"/>
                  </a:lnTo>
                  <a:lnTo>
                    <a:pt x="11669" y="16"/>
                  </a:lnTo>
                  <a:lnTo>
                    <a:pt x="114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3"/>
            <p:cNvSpPr/>
            <p:nvPr/>
          </p:nvSpPr>
          <p:spPr>
            <a:xfrm>
              <a:off x="4332857" y="4006061"/>
              <a:ext cx="234765" cy="234765"/>
            </a:xfrm>
            <a:custGeom>
              <a:avLst/>
              <a:gdLst/>
              <a:ahLst/>
              <a:cxnLst/>
              <a:rect l="l" t="t" r="r" b="b"/>
              <a:pathLst>
                <a:path w="8547" h="8547" extrusionOk="0">
                  <a:moveTo>
                    <a:pt x="4049" y="1"/>
                  </a:moveTo>
                  <a:lnTo>
                    <a:pt x="3840" y="16"/>
                  </a:lnTo>
                  <a:lnTo>
                    <a:pt x="3616" y="46"/>
                  </a:lnTo>
                  <a:lnTo>
                    <a:pt x="3407" y="91"/>
                  </a:lnTo>
                  <a:lnTo>
                    <a:pt x="3198" y="135"/>
                  </a:lnTo>
                  <a:lnTo>
                    <a:pt x="3004" y="195"/>
                  </a:lnTo>
                  <a:lnTo>
                    <a:pt x="2794" y="255"/>
                  </a:lnTo>
                  <a:lnTo>
                    <a:pt x="2600" y="330"/>
                  </a:lnTo>
                  <a:lnTo>
                    <a:pt x="2421" y="419"/>
                  </a:lnTo>
                  <a:lnTo>
                    <a:pt x="2227" y="509"/>
                  </a:lnTo>
                  <a:lnTo>
                    <a:pt x="2047" y="614"/>
                  </a:lnTo>
                  <a:lnTo>
                    <a:pt x="1883" y="733"/>
                  </a:lnTo>
                  <a:lnTo>
                    <a:pt x="1719" y="853"/>
                  </a:lnTo>
                  <a:lnTo>
                    <a:pt x="1554" y="972"/>
                  </a:lnTo>
                  <a:lnTo>
                    <a:pt x="1390" y="1107"/>
                  </a:lnTo>
                  <a:lnTo>
                    <a:pt x="1256" y="1256"/>
                  </a:lnTo>
                  <a:lnTo>
                    <a:pt x="1106" y="1390"/>
                  </a:lnTo>
                  <a:lnTo>
                    <a:pt x="972" y="1555"/>
                  </a:lnTo>
                  <a:lnTo>
                    <a:pt x="852" y="1719"/>
                  </a:lnTo>
                  <a:lnTo>
                    <a:pt x="733" y="1883"/>
                  </a:lnTo>
                  <a:lnTo>
                    <a:pt x="613" y="2063"/>
                  </a:lnTo>
                  <a:lnTo>
                    <a:pt x="509" y="2227"/>
                  </a:lnTo>
                  <a:lnTo>
                    <a:pt x="419" y="2421"/>
                  </a:lnTo>
                  <a:lnTo>
                    <a:pt x="329" y="2615"/>
                  </a:lnTo>
                  <a:lnTo>
                    <a:pt x="255" y="2795"/>
                  </a:lnTo>
                  <a:lnTo>
                    <a:pt x="195" y="3004"/>
                  </a:lnTo>
                  <a:lnTo>
                    <a:pt x="135" y="3198"/>
                  </a:lnTo>
                  <a:lnTo>
                    <a:pt x="90" y="3407"/>
                  </a:lnTo>
                  <a:lnTo>
                    <a:pt x="45" y="3616"/>
                  </a:lnTo>
                  <a:lnTo>
                    <a:pt x="16" y="3840"/>
                  </a:lnTo>
                  <a:lnTo>
                    <a:pt x="1" y="4050"/>
                  </a:lnTo>
                  <a:lnTo>
                    <a:pt x="1" y="4274"/>
                  </a:lnTo>
                  <a:lnTo>
                    <a:pt x="1" y="4498"/>
                  </a:lnTo>
                  <a:lnTo>
                    <a:pt x="16" y="4707"/>
                  </a:lnTo>
                  <a:lnTo>
                    <a:pt x="45" y="4916"/>
                  </a:lnTo>
                  <a:lnTo>
                    <a:pt x="90" y="5140"/>
                  </a:lnTo>
                  <a:lnTo>
                    <a:pt x="135" y="5334"/>
                  </a:lnTo>
                  <a:lnTo>
                    <a:pt x="195" y="5544"/>
                  </a:lnTo>
                  <a:lnTo>
                    <a:pt x="255" y="5738"/>
                  </a:lnTo>
                  <a:lnTo>
                    <a:pt x="329" y="5932"/>
                  </a:lnTo>
                  <a:lnTo>
                    <a:pt x="419" y="6126"/>
                  </a:lnTo>
                  <a:lnTo>
                    <a:pt x="509" y="6305"/>
                  </a:lnTo>
                  <a:lnTo>
                    <a:pt x="613" y="6485"/>
                  </a:lnTo>
                  <a:lnTo>
                    <a:pt x="733" y="6664"/>
                  </a:lnTo>
                  <a:lnTo>
                    <a:pt x="852" y="6828"/>
                  </a:lnTo>
                  <a:lnTo>
                    <a:pt x="972" y="6993"/>
                  </a:lnTo>
                  <a:lnTo>
                    <a:pt x="1106" y="7142"/>
                  </a:lnTo>
                  <a:lnTo>
                    <a:pt x="1256" y="7291"/>
                  </a:lnTo>
                  <a:lnTo>
                    <a:pt x="1390" y="7441"/>
                  </a:lnTo>
                  <a:lnTo>
                    <a:pt x="1554" y="7575"/>
                  </a:lnTo>
                  <a:lnTo>
                    <a:pt x="1719" y="7695"/>
                  </a:lnTo>
                  <a:lnTo>
                    <a:pt x="1883" y="7814"/>
                  </a:lnTo>
                  <a:lnTo>
                    <a:pt x="2047" y="7934"/>
                  </a:lnTo>
                  <a:lnTo>
                    <a:pt x="2227" y="8024"/>
                  </a:lnTo>
                  <a:lnTo>
                    <a:pt x="2421" y="8128"/>
                  </a:lnTo>
                  <a:lnTo>
                    <a:pt x="2600" y="8218"/>
                  </a:lnTo>
                  <a:lnTo>
                    <a:pt x="2794" y="8292"/>
                  </a:lnTo>
                  <a:lnTo>
                    <a:pt x="3004" y="8352"/>
                  </a:lnTo>
                  <a:lnTo>
                    <a:pt x="3198" y="8412"/>
                  </a:lnTo>
                  <a:lnTo>
                    <a:pt x="3407" y="8457"/>
                  </a:lnTo>
                  <a:lnTo>
                    <a:pt x="3616" y="8502"/>
                  </a:lnTo>
                  <a:lnTo>
                    <a:pt x="3840" y="8531"/>
                  </a:lnTo>
                  <a:lnTo>
                    <a:pt x="4049" y="8546"/>
                  </a:lnTo>
                  <a:lnTo>
                    <a:pt x="4497" y="8546"/>
                  </a:lnTo>
                  <a:lnTo>
                    <a:pt x="4707" y="8531"/>
                  </a:lnTo>
                  <a:lnTo>
                    <a:pt x="4916" y="8502"/>
                  </a:lnTo>
                  <a:lnTo>
                    <a:pt x="5140" y="8457"/>
                  </a:lnTo>
                  <a:lnTo>
                    <a:pt x="5334" y="8412"/>
                  </a:lnTo>
                  <a:lnTo>
                    <a:pt x="5543" y="8352"/>
                  </a:lnTo>
                  <a:lnTo>
                    <a:pt x="5737" y="8292"/>
                  </a:lnTo>
                  <a:lnTo>
                    <a:pt x="5932" y="8218"/>
                  </a:lnTo>
                  <a:lnTo>
                    <a:pt x="6126" y="8128"/>
                  </a:lnTo>
                  <a:lnTo>
                    <a:pt x="6305" y="8024"/>
                  </a:lnTo>
                  <a:lnTo>
                    <a:pt x="6484" y="7934"/>
                  </a:lnTo>
                  <a:lnTo>
                    <a:pt x="6664" y="7814"/>
                  </a:lnTo>
                  <a:lnTo>
                    <a:pt x="6828" y="7695"/>
                  </a:lnTo>
                  <a:lnTo>
                    <a:pt x="6992" y="7575"/>
                  </a:lnTo>
                  <a:lnTo>
                    <a:pt x="7142" y="7441"/>
                  </a:lnTo>
                  <a:lnTo>
                    <a:pt x="7291" y="7291"/>
                  </a:lnTo>
                  <a:lnTo>
                    <a:pt x="7441" y="7142"/>
                  </a:lnTo>
                  <a:lnTo>
                    <a:pt x="7575" y="6993"/>
                  </a:lnTo>
                  <a:lnTo>
                    <a:pt x="7695" y="6828"/>
                  </a:lnTo>
                  <a:lnTo>
                    <a:pt x="7814" y="6664"/>
                  </a:lnTo>
                  <a:lnTo>
                    <a:pt x="7934" y="6485"/>
                  </a:lnTo>
                  <a:lnTo>
                    <a:pt x="8023" y="6305"/>
                  </a:lnTo>
                  <a:lnTo>
                    <a:pt x="8128" y="6126"/>
                  </a:lnTo>
                  <a:lnTo>
                    <a:pt x="8203" y="5932"/>
                  </a:lnTo>
                  <a:lnTo>
                    <a:pt x="8292" y="5738"/>
                  </a:lnTo>
                  <a:lnTo>
                    <a:pt x="8352" y="5544"/>
                  </a:lnTo>
                  <a:lnTo>
                    <a:pt x="8412" y="5334"/>
                  </a:lnTo>
                  <a:lnTo>
                    <a:pt x="8456" y="5140"/>
                  </a:lnTo>
                  <a:lnTo>
                    <a:pt x="8501" y="4916"/>
                  </a:lnTo>
                  <a:lnTo>
                    <a:pt x="8516" y="4707"/>
                  </a:lnTo>
                  <a:lnTo>
                    <a:pt x="8546" y="4498"/>
                  </a:lnTo>
                  <a:lnTo>
                    <a:pt x="8546" y="4274"/>
                  </a:lnTo>
                  <a:lnTo>
                    <a:pt x="8546" y="4050"/>
                  </a:lnTo>
                  <a:lnTo>
                    <a:pt x="8516" y="3840"/>
                  </a:lnTo>
                  <a:lnTo>
                    <a:pt x="8501" y="3616"/>
                  </a:lnTo>
                  <a:lnTo>
                    <a:pt x="8456" y="3407"/>
                  </a:lnTo>
                  <a:lnTo>
                    <a:pt x="8412" y="3198"/>
                  </a:lnTo>
                  <a:lnTo>
                    <a:pt x="8352" y="3004"/>
                  </a:lnTo>
                  <a:lnTo>
                    <a:pt x="8292" y="2795"/>
                  </a:lnTo>
                  <a:lnTo>
                    <a:pt x="8203" y="2615"/>
                  </a:lnTo>
                  <a:lnTo>
                    <a:pt x="8128" y="2421"/>
                  </a:lnTo>
                  <a:lnTo>
                    <a:pt x="8023" y="2227"/>
                  </a:lnTo>
                  <a:lnTo>
                    <a:pt x="7934" y="2063"/>
                  </a:lnTo>
                  <a:lnTo>
                    <a:pt x="7814" y="1883"/>
                  </a:lnTo>
                  <a:lnTo>
                    <a:pt x="7695" y="1719"/>
                  </a:lnTo>
                  <a:lnTo>
                    <a:pt x="7575" y="1555"/>
                  </a:lnTo>
                  <a:lnTo>
                    <a:pt x="7441" y="1390"/>
                  </a:lnTo>
                  <a:lnTo>
                    <a:pt x="7291" y="1256"/>
                  </a:lnTo>
                  <a:lnTo>
                    <a:pt x="7142" y="1107"/>
                  </a:lnTo>
                  <a:lnTo>
                    <a:pt x="6992" y="972"/>
                  </a:lnTo>
                  <a:lnTo>
                    <a:pt x="6828" y="853"/>
                  </a:lnTo>
                  <a:lnTo>
                    <a:pt x="6664" y="733"/>
                  </a:lnTo>
                  <a:lnTo>
                    <a:pt x="6484" y="614"/>
                  </a:lnTo>
                  <a:lnTo>
                    <a:pt x="6305" y="509"/>
                  </a:lnTo>
                  <a:lnTo>
                    <a:pt x="6126" y="419"/>
                  </a:lnTo>
                  <a:lnTo>
                    <a:pt x="5932" y="330"/>
                  </a:lnTo>
                  <a:lnTo>
                    <a:pt x="5737" y="255"/>
                  </a:lnTo>
                  <a:lnTo>
                    <a:pt x="5543" y="195"/>
                  </a:lnTo>
                  <a:lnTo>
                    <a:pt x="5334" y="135"/>
                  </a:lnTo>
                  <a:lnTo>
                    <a:pt x="5140" y="91"/>
                  </a:lnTo>
                  <a:lnTo>
                    <a:pt x="4916" y="46"/>
                  </a:lnTo>
                  <a:lnTo>
                    <a:pt x="4707" y="16"/>
                  </a:lnTo>
                  <a:lnTo>
                    <a:pt x="449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3"/>
            <p:cNvSpPr/>
            <p:nvPr/>
          </p:nvSpPr>
          <p:spPr>
            <a:xfrm>
              <a:off x="4386609" y="4059840"/>
              <a:ext cx="126845" cy="126817"/>
            </a:xfrm>
            <a:custGeom>
              <a:avLst/>
              <a:gdLst/>
              <a:ahLst/>
              <a:cxnLst/>
              <a:rect l="l" t="t" r="r" b="b"/>
              <a:pathLst>
                <a:path w="4618" h="4617" extrusionOk="0">
                  <a:moveTo>
                    <a:pt x="2316" y="0"/>
                  </a:moveTo>
                  <a:lnTo>
                    <a:pt x="2077" y="15"/>
                  </a:lnTo>
                  <a:lnTo>
                    <a:pt x="1853" y="60"/>
                  </a:lnTo>
                  <a:lnTo>
                    <a:pt x="1629" y="105"/>
                  </a:lnTo>
                  <a:lnTo>
                    <a:pt x="1420" y="194"/>
                  </a:lnTo>
                  <a:lnTo>
                    <a:pt x="1211" y="284"/>
                  </a:lnTo>
                  <a:lnTo>
                    <a:pt x="1032" y="403"/>
                  </a:lnTo>
                  <a:lnTo>
                    <a:pt x="852" y="538"/>
                  </a:lnTo>
                  <a:lnTo>
                    <a:pt x="688" y="687"/>
                  </a:lnTo>
                  <a:lnTo>
                    <a:pt x="539" y="852"/>
                  </a:lnTo>
                  <a:lnTo>
                    <a:pt x="404" y="1031"/>
                  </a:lnTo>
                  <a:lnTo>
                    <a:pt x="285" y="1210"/>
                  </a:lnTo>
                  <a:lnTo>
                    <a:pt x="195" y="1419"/>
                  </a:lnTo>
                  <a:lnTo>
                    <a:pt x="105" y="1628"/>
                  </a:lnTo>
                  <a:lnTo>
                    <a:pt x="61" y="1853"/>
                  </a:lnTo>
                  <a:lnTo>
                    <a:pt x="16" y="2077"/>
                  </a:lnTo>
                  <a:lnTo>
                    <a:pt x="1" y="2316"/>
                  </a:lnTo>
                  <a:lnTo>
                    <a:pt x="16" y="2555"/>
                  </a:lnTo>
                  <a:lnTo>
                    <a:pt x="61" y="2779"/>
                  </a:lnTo>
                  <a:lnTo>
                    <a:pt x="105" y="3003"/>
                  </a:lnTo>
                  <a:lnTo>
                    <a:pt x="195" y="3212"/>
                  </a:lnTo>
                  <a:lnTo>
                    <a:pt x="285" y="3406"/>
                  </a:lnTo>
                  <a:lnTo>
                    <a:pt x="404" y="3600"/>
                  </a:lnTo>
                  <a:lnTo>
                    <a:pt x="539" y="3780"/>
                  </a:lnTo>
                  <a:lnTo>
                    <a:pt x="688" y="3944"/>
                  </a:lnTo>
                  <a:lnTo>
                    <a:pt x="852" y="4093"/>
                  </a:lnTo>
                  <a:lnTo>
                    <a:pt x="1032" y="4228"/>
                  </a:lnTo>
                  <a:lnTo>
                    <a:pt x="1211" y="4347"/>
                  </a:lnTo>
                  <a:lnTo>
                    <a:pt x="1420" y="4437"/>
                  </a:lnTo>
                  <a:lnTo>
                    <a:pt x="1629" y="4512"/>
                  </a:lnTo>
                  <a:lnTo>
                    <a:pt x="1853" y="4572"/>
                  </a:lnTo>
                  <a:lnTo>
                    <a:pt x="2077" y="4616"/>
                  </a:lnTo>
                  <a:lnTo>
                    <a:pt x="2555" y="4616"/>
                  </a:lnTo>
                  <a:lnTo>
                    <a:pt x="2780" y="4572"/>
                  </a:lnTo>
                  <a:lnTo>
                    <a:pt x="3004" y="4512"/>
                  </a:lnTo>
                  <a:lnTo>
                    <a:pt x="3213" y="4437"/>
                  </a:lnTo>
                  <a:lnTo>
                    <a:pt x="3407" y="4347"/>
                  </a:lnTo>
                  <a:lnTo>
                    <a:pt x="3601" y="4228"/>
                  </a:lnTo>
                  <a:lnTo>
                    <a:pt x="3780" y="4093"/>
                  </a:lnTo>
                  <a:lnTo>
                    <a:pt x="3945" y="3944"/>
                  </a:lnTo>
                  <a:lnTo>
                    <a:pt x="4094" y="3780"/>
                  </a:lnTo>
                  <a:lnTo>
                    <a:pt x="4229" y="3600"/>
                  </a:lnTo>
                  <a:lnTo>
                    <a:pt x="4348" y="3406"/>
                  </a:lnTo>
                  <a:lnTo>
                    <a:pt x="4438" y="3212"/>
                  </a:lnTo>
                  <a:lnTo>
                    <a:pt x="4513" y="3003"/>
                  </a:lnTo>
                  <a:lnTo>
                    <a:pt x="4572" y="2779"/>
                  </a:lnTo>
                  <a:lnTo>
                    <a:pt x="4617" y="2555"/>
                  </a:lnTo>
                  <a:lnTo>
                    <a:pt x="4617" y="2316"/>
                  </a:lnTo>
                  <a:lnTo>
                    <a:pt x="4617" y="2077"/>
                  </a:lnTo>
                  <a:lnTo>
                    <a:pt x="4572" y="1853"/>
                  </a:lnTo>
                  <a:lnTo>
                    <a:pt x="4513" y="1628"/>
                  </a:lnTo>
                  <a:lnTo>
                    <a:pt x="4438" y="1419"/>
                  </a:lnTo>
                  <a:lnTo>
                    <a:pt x="4348" y="1210"/>
                  </a:lnTo>
                  <a:lnTo>
                    <a:pt x="4229" y="1031"/>
                  </a:lnTo>
                  <a:lnTo>
                    <a:pt x="4094" y="852"/>
                  </a:lnTo>
                  <a:lnTo>
                    <a:pt x="3945" y="687"/>
                  </a:lnTo>
                  <a:lnTo>
                    <a:pt x="3780" y="538"/>
                  </a:lnTo>
                  <a:lnTo>
                    <a:pt x="3601" y="403"/>
                  </a:lnTo>
                  <a:lnTo>
                    <a:pt x="3407" y="284"/>
                  </a:lnTo>
                  <a:lnTo>
                    <a:pt x="3213" y="194"/>
                  </a:lnTo>
                  <a:lnTo>
                    <a:pt x="3004" y="105"/>
                  </a:lnTo>
                  <a:lnTo>
                    <a:pt x="2780" y="60"/>
                  </a:lnTo>
                  <a:lnTo>
                    <a:pt x="2555" y="15"/>
                  </a:lnTo>
                  <a:lnTo>
                    <a:pt x="2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3"/>
            <p:cNvSpPr/>
            <p:nvPr/>
          </p:nvSpPr>
          <p:spPr>
            <a:xfrm>
              <a:off x="3714472" y="3577692"/>
              <a:ext cx="889672" cy="301209"/>
            </a:xfrm>
            <a:custGeom>
              <a:avLst/>
              <a:gdLst/>
              <a:ahLst/>
              <a:cxnLst/>
              <a:rect l="l" t="t" r="r" b="b"/>
              <a:pathLst>
                <a:path w="32390" h="10966" extrusionOk="0">
                  <a:moveTo>
                    <a:pt x="957" y="0"/>
                  </a:moveTo>
                  <a:lnTo>
                    <a:pt x="852" y="30"/>
                  </a:lnTo>
                  <a:lnTo>
                    <a:pt x="748" y="45"/>
                  </a:lnTo>
                  <a:lnTo>
                    <a:pt x="658" y="90"/>
                  </a:lnTo>
                  <a:lnTo>
                    <a:pt x="553" y="135"/>
                  </a:lnTo>
                  <a:lnTo>
                    <a:pt x="464" y="179"/>
                  </a:lnTo>
                  <a:lnTo>
                    <a:pt x="389" y="254"/>
                  </a:lnTo>
                  <a:lnTo>
                    <a:pt x="314" y="314"/>
                  </a:lnTo>
                  <a:lnTo>
                    <a:pt x="240" y="389"/>
                  </a:lnTo>
                  <a:lnTo>
                    <a:pt x="180" y="478"/>
                  </a:lnTo>
                  <a:lnTo>
                    <a:pt x="120" y="568"/>
                  </a:lnTo>
                  <a:lnTo>
                    <a:pt x="75" y="657"/>
                  </a:lnTo>
                  <a:lnTo>
                    <a:pt x="45" y="762"/>
                  </a:lnTo>
                  <a:lnTo>
                    <a:pt x="16" y="867"/>
                  </a:lnTo>
                  <a:lnTo>
                    <a:pt x="1" y="971"/>
                  </a:lnTo>
                  <a:lnTo>
                    <a:pt x="1" y="1076"/>
                  </a:lnTo>
                  <a:lnTo>
                    <a:pt x="1" y="6962"/>
                  </a:lnTo>
                  <a:lnTo>
                    <a:pt x="1" y="7171"/>
                  </a:lnTo>
                  <a:lnTo>
                    <a:pt x="16" y="7380"/>
                  </a:lnTo>
                  <a:lnTo>
                    <a:pt x="45" y="7574"/>
                  </a:lnTo>
                  <a:lnTo>
                    <a:pt x="75" y="7769"/>
                  </a:lnTo>
                  <a:lnTo>
                    <a:pt x="120" y="7963"/>
                  </a:lnTo>
                  <a:lnTo>
                    <a:pt x="180" y="8157"/>
                  </a:lnTo>
                  <a:lnTo>
                    <a:pt x="240" y="8336"/>
                  </a:lnTo>
                  <a:lnTo>
                    <a:pt x="314" y="8516"/>
                  </a:lnTo>
                  <a:lnTo>
                    <a:pt x="389" y="8695"/>
                  </a:lnTo>
                  <a:lnTo>
                    <a:pt x="479" y="8874"/>
                  </a:lnTo>
                  <a:lnTo>
                    <a:pt x="568" y="9039"/>
                  </a:lnTo>
                  <a:lnTo>
                    <a:pt x="673" y="9203"/>
                  </a:lnTo>
                  <a:lnTo>
                    <a:pt x="792" y="9352"/>
                  </a:lnTo>
                  <a:lnTo>
                    <a:pt x="912" y="9517"/>
                  </a:lnTo>
                  <a:lnTo>
                    <a:pt x="1031" y="9651"/>
                  </a:lnTo>
                  <a:lnTo>
                    <a:pt x="1166" y="9800"/>
                  </a:lnTo>
                  <a:lnTo>
                    <a:pt x="1300" y="9920"/>
                  </a:lnTo>
                  <a:lnTo>
                    <a:pt x="1450" y="10054"/>
                  </a:lnTo>
                  <a:lnTo>
                    <a:pt x="1599" y="10174"/>
                  </a:lnTo>
                  <a:lnTo>
                    <a:pt x="1764" y="10279"/>
                  </a:lnTo>
                  <a:lnTo>
                    <a:pt x="1928" y="10383"/>
                  </a:lnTo>
                  <a:lnTo>
                    <a:pt x="2092" y="10488"/>
                  </a:lnTo>
                  <a:lnTo>
                    <a:pt x="2257" y="10577"/>
                  </a:lnTo>
                  <a:lnTo>
                    <a:pt x="2436" y="10652"/>
                  </a:lnTo>
                  <a:lnTo>
                    <a:pt x="2615" y="10727"/>
                  </a:lnTo>
                  <a:lnTo>
                    <a:pt x="2809" y="10786"/>
                  </a:lnTo>
                  <a:lnTo>
                    <a:pt x="2989" y="10846"/>
                  </a:lnTo>
                  <a:lnTo>
                    <a:pt x="3183" y="10891"/>
                  </a:lnTo>
                  <a:lnTo>
                    <a:pt x="3392" y="10921"/>
                  </a:lnTo>
                  <a:lnTo>
                    <a:pt x="3586" y="10951"/>
                  </a:lnTo>
                  <a:lnTo>
                    <a:pt x="3795" y="10966"/>
                  </a:lnTo>
                  <a:lnTo>
                    <a:pt x="28595" y="10966"/>
                  </a:lnTo>
                  <a:lnTo>
                    <a:pt x="28789" y="10951"/>
                  </a:lnTo>
                  <a:lnTo>
                    <a:pt x="28998" y="10921"/>
                  </a:lnTo>
                  <a:lnTo>
                    <a:pt x="29193" y="10891"/>
                  </a:lnTo>
                  <a:lnTo>
                    <a:pt x="29387" y="10846"/>
                  </a:lnTo>
                  <a:lnTo>
                    <a:pt x="29581" y="10786"/>
                  </a:lnTo>
                  <a:lnTo>
                    <a:pt x="29760" y="10727"/>
                  </a:lnTo>
                  <a:lnTo>
                    <a:pt x="29940" y="10652"/>
                  </a:lnTo>
                  <a:lnTo>
                    <a:pt x="30119" y="10577"/>
                  </a:lnTo>
                  <a:lnTo>
                    <a:pt x="30298" y="10488"/>
                  </a:lnTo>
                  <a:lnTo>
                    <a:pt x="30463" y="10383"/>
                  </a:lnTo>
                  <a:lnTo>
                    <a:pt x="30627" y="10279"/>
                  </a:lnTo>
                  <a:lnTo>
                    <a:pt x="30776" y="10174"/>
                  </a:lnTo>
                  <a:lnTo>
                    <a:pt x="30926" y="10054"/>
                  </a:lnTo>
                  <a:lnTo>
                    <a:pt x="31075" y="9920"/>
                  </a:lnTo>
                  <a:lnTo>
                    <a:pt x="31210" y="9800"/>
                  </a:lnTo>
                  <a:lnTo>
                    <a:pt x="31344" y="9651"/>
                  </a:lnTo>
                  <a:lnTo>
                    <a:pt x="31478" y="9517"/>
                  </a:lnTo>
                  <a:lnTo>
                    <a:pt x="31583" y="9352"/>
                  </a:lnTo>
                  <a:lnTo>
                    <a:pt x="31703" y="9203"/>
                  </a:lnTo>
                  <a:lnTo>
                    <a:pt x="31807" y="9039"/>
                  </a:lnTo>
                  <a:lnTo>
                    <a:pt x="31897" y="8874"/>
                  </a:lnTo>
                  <a:lnTo>
                    <a:pt x="31986" y="8695"/>
                  </a:lnTo>
                  <a:lnTo>
                    <a:pt x="32076" y="8516"/>
                  </a:lnTo>
                  <a:lnTo>
                    <a:pt x="32136" y="8336"/>
                  </a:lnTo>
                  <a:lnTo>
                    <a:pt x="32210" y="8157"/>
                  </a:lnTo>
                  <a:lnTo>
                    <a:pt x="32255" y="7963"/>
                  </a:lnTo>
                  <a:lnTo>
                    <a:pt x="32300" y="7769"/>
                  </a:lnTo>
                  <a:lnTo>
                    <a:pt x="32345" y="7574"/>
                  </a:lnTo>
                  <a:lnTo>
                    <a:pt x="32360" y="7380"/>
                  </a:lnTo>
                  <a:lnTo>
                    <a:pt x="32375" y="7171"/>
                  </a:lnTo>
                  <a:lnTo>
                    <a:pt x="32390" y="6962"/>
                  </a:lnTo>
                  <a:lnTo>
                    <a:pt x="32390" y="1076"/>
                  </a:lnTo>
                  <a:lnTo>
                    <a:pt x="32375" y="971"/>
                  </a:lnTo>
                  <a:lnTo>
                    <a:pt x="32360" y="867"/>
                  </a:lnTo>
                  <a:lnTo>
                    <a:pt x="32330" y="762"/>
                  </a:lnTo>
                  <a:lnTo>
                    <a:pt x="32300" y="657"/>
                  </a:lnTo>
                  <a:lnTo>
                    <a:pt x="32255" y="568"/>
                  </a:lnTo>
                  <a:lnTo>
                    <a:pt x="32196" y="478"/>
                  </a:lnTo>
                  <a:lnTo>
                    <a:pt x="32136" y="389"/>
                  </a:lnTo>
                  <a:lnTo>
                    <a:pt x="32076" y="314"/>
                  </a:lnTo>
                  <a:lnTo>
                    <a:pt x="31986" y="254"/>
                  </a:lnTo>
                  <a:lnTo>
                    <a:pt x="31912" y="179"/>
                  </a:lnTo>
                  <a:lnTo>
                    <a:pt x="31822" y="135"/>
                  </a:lnTo>
                  <a:lnTo>
                    <a:pt x="31732" y="90"/>
                  </a:lnTo>
                  <a:lnTo>
                    <a:pt x="31628" y="45"/>
                  </a:lnTo>
                  <a:lnTo>
                    <a:pt x="31523" y="30"/>
                  </a:lnTo>
                  <a:lnTo>
                    <a:pt x="314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3"/>
            <p:cNvSpPr/>
            <p:nvPr/>
          </p:nvSpPr>
          <p:spPr>
            <a:xfrm>
              <a:off x="4543361" y="3615019"/>
              <a:ext cx="33263" cy="33263"/>
            </a:xfrm>
            <a:custGeom>
              <a:avLst/>
              <a:gdLst/>
              <a:ahLst/>
              <a:cxnLst/>
              <a:rect l="l" t="t" r="r" b="b"/>
              <a:pathLst>
                <a:path w="1211" h="1211" extrusionOk="0">
                  <a:moveTo>
                    <a:pt x="613" y="1"/>
                  </a:moveTo>
                  <a:lnTo>
                    <a:pt x="494" y="16"/>
                  </a:lnTo>
                  <a:lnTo>
                    <a:pt x="374" y="45"/>
                  </a:lnTo>
                  <a:lnTo>
                    <a:pt x="270" y="105"/>
                  </a:lnTo>
                  <a:lnTo>
                    <a:pt x="180" y="180"/>
                  </a:lnTo>
                  <a:lnTo>
                    <a:pt x="105" y="270"/>
                  </a:lnTo>
                  <a:lnTo>
                    <a:pt x="46" y="374"/>
                  </a:lnTo>
                  <a:lnTo>
                    <a:pt x="16" y="479"/>
                  </a:lnTo>
                  <a:lnTo>
                    <a:pt x="1" y="613"/>
                  </a:lnTo>
                  <a:lnTo>
                    <a:pt x="16" y="733"/>
                  </a:lnTo>
                  <a:lnTo>
                    <a:pt x="46" y="837"/>
                  </a:lnTo>
                  <a:lnTo>
                    <a:pt x="105" y="942"/>
                  </a:lnTo>
                  <a:lnTo>
                    <a:pt x="180" y="1031"/>
                  </a:lnTo>
                  <a:lnTo>
                    <a:pt x="270" y="1106"/>
                  </a:lnTo>
                  <a:lnTo>
                    <a:pt x="374" y="1166"/>
                  </a:lnTo>
                  <a:lnTo>
                    <a:pt x="494" y="1196"/>
                  </a:lnTo>
                  <a:lnTo>
                    <a:pt x="613" y="1211"/>
                  </a:lnTo>
                  <a:lnTo>
                    <a:pt x="733" y="1196"/>
                  </a:lnTo>
                  <a:lnTo>
                    <a:pt x="852" y="1166"/>
                  </a:lnTo>
                  <a:lnTo>
                    <a:pt x="942" y="1106"/>
                  </a:lnTo>
                  <a:lnTo>
                    <a:pt x="1032" y="1031"/>
                  </a:lnTo>
                  <a:lnTo>
                    <a:pt x="1106" y="942"/>
                  </a:lnTo>
                  <a:lnTo>
                    <a:pt x="1166" y="837"/>
                  </a:lnTo>
                  <a:lnTo>
                    <a:pt x="1196" y="733"/>
                  </a:lnTo>
                  <a:lnTo>
                    <a:pt x="1211" y="613"/>
                  </a:lnTo>
                  <a:lnTo>
                    <a:pt x="1196" y="479"/>
                  </a:lnTo>
                  <a:lnTo>
                    <a:pt x="1166" y="374"/>
                  </a:lnTo>
                  <a:lnTo>
                    <a:pt x="1106" y="270"/>
                  </a:lnTo>
                  <a:lnTo>
                    <a:pt x="1032" y="180"/>
                  </a:lnTo>
                  <a:lnTo>
                    <a:pt x="942" y="105"/>
                  </a:lnTo>
                  <a:lnTo>
                    <a:pt x="852" y="45"/>
                  </a:lnTo>
                  <a:lnTo>
                    <a:pt x="733" y="16"/>
                  </a:lnTo>
                  <a:lnTo>
                    <a:pt x="61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3"/>
            <p:cNvSpPr/>
            <p:nvPr/>
          </p:nvSpPr>
          <p:spPr>
            <a:xfrm>
              <a:off x="3751415" y="3604362"/>
              <a:ext cx="33263" cy="33263"/>
            </a:xfrm>
            <a:custGeom>
              <a:avLst/>
              <a:gdLst/>
              <a:ahLst/>
              <a:cxnLst/>
              <a:rect l="l" t="t" r="r" b="b"/>
              <a:pathLst>
                <a:path w="1211" h="1211" extrusionOk="0">
                  <a:moveTo>
                    <a:pt x="478" y="0"/>
                  </a:moveTo>
                  <a:lnTo>
                    <a:pt x="374" y="45"/>
                  </a:lnTo>
                  <a:lnTo>
                    <a:pt x="269" y="90"/>
                  </a:lnTo>
                  <a:lnTo>
                    <a:pt x="180" y="165"/>
                  </a:lnTo>
                  <a:lnTo>
                    <a:pt x="105" y="254"/>
                  </a:lnTo>
                  <a:lnTo>
                    <a:pt x="45" y="359"/>
                  </a:lnTo>
                  <a:lnTo>
                    <a:pt x="15" y="478"/>
                  </a:lnTo>
                  <a:lnTo>
                    <a:pt x="0" y="598"/>
                  </a:lnTo>
                  <a:lnTo>
                    <a:pt x="15" y="717"/>
                  </a:lnTo>
                  <a:lnTo>
                    <a:pt x="45" y="837"/>
                  </a:lnTo>
                  <a:lnTo>
                    <a:pt x="105" y="941"/>
                  </a:lnTo>
                  <a:lnTo>
                    <a:pt x="180" y="1031"/>
                  </a:lnTo>
                  <a:lnTo>
                    <a:pt x="269" y="1106"/>
                  </a:lnTo>
                  <a:lnTo>
                    <a:pt x="374" y="1151"/>
                  </a:lnTo>
                  <a:lnTo>
                    <a:pt x="478" y="1195"/>
                  </a:lnTo>
                  <a:lnTo>
                    <a:pt x="613" y="1210"/>
                  </a:lnTo>
                  <a:lnTo>
                    <a:pt x="732" y="1195"/>
                  </a:lnTo>
                  <a:lnTo>
                    <a:pt x="837" y="1151"/>
                  </a:lnTo>
                  <a:lnTo>
                    <a:pt x="941" y="1106"/>
                  </a:lnTo>
                  <a:lnTo>
                    <a:pt x="1031" y="1031"/>
                  </a:lnTo>
                  <a:lnTo>
                    <a:pt x="1106" y="941"/>
                  </a:lnTo>
                  <a:lnTo>
                    <a:pt x="1166" y="837"/>
                  </a:lnTo>
                  <a:lnTo>
                    <a:pt x="1195" y="717"/>
                  </a:lnTo>
                  <a:lnTo>
                    <a:pt x="1210" y="598"/>
                  </a:lnTo>
                  <a:lnTo>
                    <a:pt x="1195" y="478"/>
                  </a:lnTo>
                  <a:lnTo>
                    <a:pt x="1166" y="359"/>
                  </a:lnTo>
                  <a:lnTo>
                    <a:pt x="1106" y="254"/>
                  </a:lnTo>
                  <a:lnTo>
                    <a:pt x="1031" y="165"/>
                  </a:lnTo>
                  <a:lnTo>
                    <a:pt x="941" y="90"/>
                  </a:lnTo>
                  <a:lnTo>
                    <a:pt x="837" y="45"/>
                  </a:lnTo>
                  <a:lnTo>
                    <a:pt x="7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3"/>
            <p:cNvSpPr/>
            <p:nvPr/>
          </p:nvSpPr>
          <p:spPr>
            <a:xfrm>
              <a:off x="3714472" y="3728263"/>
              <a:ext cx="889672" cy="150632"/>
            </a:xfrm>
            <a:custGeom>
              <a:avLst/>
              <a:gdLst/>
              <a:ahLst/>
              <a:cxnLst/>
              <a:rect l="l" t="t" r="r" b="b"/>
              <a:pathLst>
                <a:path w="32390" h="5484" extrusionOk="0">
                  <a:moveTo>
                    <a:pt x="1" y="1"/>
                  </a:moveTo>
                  <a:lnTo>
                    <a:pt x="1" y="1480"/>
                  </a:lnTo>
                  <a:lnTo>
                    <a:pt x="1" y="1689"/>
                  </a:lnTo>
                  <a:lnTo>
                    <a:pt x="16" y="1898"/>
                  </a:lnTo>
                  <a:lnTo>
                    <a:pt x="45" y="2092"/>
                  </a:lnTo>
                  <a:lnTo>
                    <a:pt x="75" y="2287"/>
                  </a:lnTo>
                  <a:lnTo>
                    <a:pt x="120" y="2481"/>
                  </a:lnTo>
                  <a:lnTo>
                    <a:pt x="180" y="2675"/>
                  </a:lnTo>
                  <a:lnTo>
                    <a:pt x="240" y="2854"/>
                  </a:lnTo>
                  <a:lnTo>
                    <a:pt x="314" y="3034"/>
                  </a:lnTo>
                  <a:lnTo>
                    <a:pt x="389" y="3213"/>
                  </a:lnTo>
                  <a:lnTo>
                    <a:pt x="479" y="3392"/>
                  </a:lnTo>
                  <a:lnTo>
                    <a:pt x="568" y="3557"/>
                  </a:lnTo>
                  <a:lnTo>
                    <a:pt x="673" y="3721"/>
                  </a:lnTo>
                  <a:lnTo>
                    <a:pt x="792" y="3870"/>
                  </a:lnTo>
                  <a:lnTo>
                    <a:pt x="912" y="4035"/>
                  </a:lnTo>
                  <a:lnTo>
                    <a:pt x="1031" y="4169"/>
                  </a:lnTo>
                  <a:lnTo>
                    <a:pt x="1166" y="4318"/>
                  </a:lnTo>
                  <a:lnTo>
                    <a:pt x="1300" y="4438"/>
                  </a:lnTo>
                  <a:lnTo>
                    <a:pt x="1450" y="4572"/>
                  </a:lnTo>
                  <a:lnTo>
                    <a:pt x="1599" y="4692"/>
                  </a:lnTo>
                  <a:lnTo>
                    <a:pt x="1764" y="4797"/>
                  </a:lnTo>
                  <a:lnTo>
                    <a:pt x="1928" y="4901"/>
                  </a:lnTo>
                  <a:lnTo>
                    <a:pt x="2092" y="5006"/>
                  </a:lnTo>
                  <a:lnTo>
                    <a:pt x="2257" y="5095"/>
                  </a:lnTo>
                  <a:lnTo>
                    <a:pt x="2436" y="5170"/>
                  </a:lnTo>
                  <a:lnTo>
                    <a:pt x="2615" y="5245"/>
                  </a:lnTo>
                  <a:lnTo>
                    <a:pt x="2809" y="5304"/>
                  </a:lnTo>
                  <a:lnTo>
                    <a:pt x="2989" y="5364"/>
                  </a:lnTo>
                  <a:lnTo>
                    <a:pt x="3183" y="5409"/>
                  </a:lnTo>
                  <a:lnTo>
                    <a:pt x="3392" y="5439"/>
                  </a:lnTo>
                  <a:lnTo>
                    <a:pt x="3586" y="5469"/>
                  </a:lnTo>
                  <a:lnTo>
                    <a:pt x="3795" y="5484"/>
                  </a:lnTo>
                  <a:lnTo>
                    <a:pt x="28595" y="5484"/>
                  </a:lnTo>
                  <a:lnTo>
                    <a:pt x="28789" y="5469"/>
                  </a:lnTo>
                  <a:lnTo>
                    <a:pt x="28998" y="5439"/>
                  </a:lnTo>
                  <a:lnTo>
                    <a:pt x="29193" y="5409"/>
                  </a:lnTo>
                  <a:lnTo>
                    <a:pt x="29387" y="5364"/>
                  </a:lnTo>
                  <a:lnTo>
                    <a:pt x="29581" y="5304"/>
                  </a:lnTo>
                  <a:lnTo>
                    <a:pt x="29760" y="5245"/>
                  </a:lnTo>
                  <a:lnTo>
                    <a:pt x="29940" y="5170"/>
                  </a:lnTo>
                  <a:lnTo>
                    <a:pt x="30119" y="5095"/>
                  </a:lnTo>
                  <a:lnTo>
                    <a:pt x="30298" y="5006"/>
                  </a:lnTo>
                  <a:lnTo>
                    <a:pt x="30463" y="4901"/>
                  </a:lnTo>
                  <a:lnTo>
                    <a:pt x="30627" y="4797"/>
                  </a:lnTo>
                  <a:lnTo>
                    <a:pt x="30776" y="4692"/>
                  </a:lnTo>
                  <a:lnTo>
                    <a:pt x="30926" y="4572"/>
                  </a:lnTo>
                  <a:lnTo>
                    <a:pt x="31075" y="4438"/>
                  </a:lnTo>
                  <a:lnTo>
                    <a:pt x="31210" y="4318"/>
                  </a:lnTo>
                  <a:lnTo>
                    <a:pt x="31344" y="4169"/>
                  </a:lnTo>
                  <a:lnTo>
                    <a:pt x="31478" y="4035"/>
                  </a:lnTo>
                  <a:lnTo>
                    <a:pt x="31583" y="3870"/>
                  </a:lnTo>
                  <a:lnTo>
                    <a:pt x="31703" y="3721"/>
                  </a:lnTo>
                  <a:lnTo>
                    <a:pt x="31807" y="3557"/>
                  </a:lnTo>
                  <a:lnTo>
                    <a:pt x="31897" y="3392"/>
                  </a:lnTo>
                  <a:lnTo>
                    <a:pt x="31986" y="3213"/>
                  </a:lnTo>
                  <a:lnTo>
                    <a:pt x="32076" y="3034"/>
                  </a:lnTo>
                  <a:lnTo>
                    <a:pt x="32136" y="2854"/>
                  </a:lnTo>
                  <a:lnTo>
                    <a:pt x="32210" y="2675"/>
                  </a:lnTo>
                  <a:lnTo>
                    <a:pt x="32255" y="2481"/>
                  </a:lnTo>
                  <a:lnTo>
                    <a:pt x="32300" y="2287"/>
                  </a:lnTo>
                  <a:lnTo>
                    <a:pt x="32345" y="2092"/>
                  </a:lnTo>
                  <a:lnTo>
                    <a:pt x="32360" y="1898"/>
                  </a:lnTo>
                  <a:lnTo>
                    <a:pt x="32375" y="1689"/>
                  </a:lnTo>
                  <a:lnTo>
                    <a:pt x="32390" y="1480"/>
                  </a:lnTo>
                  <a:lnTo>
                    <a:pt x="32390" y="1"/>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3"/>
            <p:cNvSpPr/>
            <p:nvPr/>
          </p:nvSpPr>
          <p:spPr>
            <a:xfrm>
              <a:off x="4641445" y="1540769"/>
              <a:ext cx="281102" cy="280690"/>
            </a:xfrm>
            <a:custGeom>
              <a:avLst/>
              <a:gdLst/>
              <a:ahLst/>
              <a:cxnLst/>
              <a:rect l="l" t="t" r="r" b="b"/>
              <a:pathLst>
                <a:path w="10234" h="10219" extrusionOk="0">
                  <a:moveTo>
                    <a:pt x="9950" y="0"/>
                  </a:moveTo>
                  <a:lnTo>
                    <a:pt x="9905" y="15"/>
                  </a:lnTo>
                  <a:lnTo>
                    <a:pt x="9860" y="45"/>
                  </a:lnTo>
                  <a:lnTo>
                    <a:pt x="9816" y="75"/>
                  </a:lnTo>
                  <a:lnTo>
                    <a:pt x="75" y="9816"/>
                  </a:lnTo>
                  <a:lnTo>
                    <a:pt x="45" y="9860"/>
                  </a:lnTo>
                  <a:lnTo>
                    <a:pt x="30" y="9890"/>
                  </a:lnTo>
                  <a:lnTo>
                    <a:pt x="15" y="9935"/>
                  </a:lnTo>
                  <a:lnTo>
                    <a:pt x="0" y="9980"/>
                  </a:lnTo>
                  <a:lnTo>
                    <a:pt x="15" y="10025"/>
                  </a:lnTo>
                  <a:lnTo>
                    <a:pt x="30" y="10070"/>
                  </a:lnTo>
                  <a:lnTo>
                    <a:pt x="45" y="10114"/>
                  </a:lnTo>
                  <a:lnTo>
                    <a:pt x="75" y="10159"/>
                  </a:lnTo>
                  <a:lnTo>
                    <a:pt x="120" y="10189"/>
                  </a:lnTo>
                  <a:lnTo>
                    <a:pt x="150" y="10204"/>
                  </a:lnTo>
                  <a:lnTo>
                    <a:pt x="194" y="10219"/>
                  </a:lnTo>
                  <a:lnTo>
                    <a:pt x="299" y="10219"/>
                  </a:lnTo>
                  <a:lnTo>
                    <a:pt x="344" y="10204"/>
                  </a:lnTo>
                  <a:lnTo>
                    <a:pt x="374" y="10189"/>
                  </a:lnTo>
                  <a:lnTo>
                    <a:pt x="419" y="10159"/>
                  </a:lnTo>
                  <a:lnTo>
                    <a:pt x="10159" y="419"/>
                  </a:lnTo>
                  <a:lnTo>
                    <a:pt x="10189" y="374"/>
                  </a:lnTo>
                  <a:lnTo>
                    <a:pt x="10219" y="329"/>
                  </a:lnTo>
                  <a:lnTo>
                    <a:pt x="10219" y="284"/>
                  </a:lnTo>
                  <a:lnTo>
                    <a:pt x="10234" y="239"/>
                  </a:lnTo>
                  <a:lnTo>
                    <a:pt x="10219" y="195"/>
                  </a:lnTo>
                  <a:lnTo>
                    <a:pt x="10219" y="150"/>
                  </a:lnTo>
                  <a:lnTo>
                    <a:pt x="10189" y="105"/>
                  </a:lnTo>
                  <a:lnTo>
                    <a:pt x="10159" y="75"/>
                  </a:lnTo>
                  <a:lnTo>
                    <a:pt x="10114" y="45"/>
                  </a:lnTo>
                  <a:lnTo>
                    <a:pt x="10084" y="15"/>
                  </a:lnTo>
                  <a:lnTo>
                    <a:pt x="1004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3"/>
            <p:cNvSpPr/>
            <p:nvPr/>
          </p:nvSpPr>
          <p:spPr>
            <a:xfrm>
              <a:off x="4737056" y="1672060"/>
              <a:ext cx="51309" cy="51749"/>
            </a:xfrm>
            <a:custGeom>
              <a:avLst/>
              <a:gdLst/>
              <a:ahLst/>
              <a:cxnLst/>
              <a:rect l="l" t="t" r="r" b="b"/>
              <a:pathLst>
                <a:path w="1868" h="1884" extrusionOk="0">
                  <a:moveTo>
                    <a:pt x="837" y="1"/>
                  </a:moveTo>
                  <a:lnTo>
                    <a:pt x="747" y="16"/>
                  </a:lnTo>
                  <a:lnTo>
                    <a:pt x="658" y="46"/>
                  </a:lnTo>
                  <a:lnTo>
                    <a:pt x="568" y="76"/>
                  </a:lnTo>
                  <a:lnTo>
                    <a:pt x="404" y="165"/>
                  </a:lnTo>
                  <a:lnTo>
                    <a:pt x="269" y="285"/>
                  </a:lnTo>
                  <a:lnTo>
                    <a:pt x="150" y="419"/>
                  </a:lnTo>
                  <a:lnTo>
                    <a:pt x="75" y="569"/>
                  </a:lnTo>
                  <a:lnTo>
                    <a:pt x="45" y="658"/>
                  </a:lnTo>
                  <a:lnTo>
                    <a:pt x="15" y="748"/>
                  </a:lnTo>
                  <a:lnTo>
                    <a:pt x="0" y="838"/>
                  </a:lnTo>
                  <a:lnTo>
                    <a:pt x="0" y="942"/>
                  </a:lnTo>
                  <a:lnTo>
                    <a:pt x="0" y="1032"/>
                  </a:lnTo>
                  <a:lnTo>
                    <a:pt x="15" y="1136"/>
                  </a:lnTo>
                  <a:lnTo>
                    <a:pt x="45" y="1226"/>
                  </a:lnTo>
                  <a:lnTo>
                    <a:pt x="75" y="1301"/>
                  </a:lnTo>
                  <a:lnTo>
                    <a:pt x="150" y="1465"/>
                  </a:lnTo>
                  <a:lnTo>
                    <a:pt x="269" y="1599"/>
                  </a:lnTo>
                  <a:lnTo>
                    <a:pt x="404" y="1719"/>
                  </a:lnTo>
                  <a:lnTo>
                    <a:pt x="568" y="1809"/>
                  </a:lnTo>
                  <a:lnTo>
                    <a:pt x="658" y="1839"/>
                  </a:lnTo>
                  <a:lnTo>
                    <a:pt x="747" y="1853"/>
                  </a:lnTo>
                  <a:lnTo>
                    <a:pt x="837" y="1868"/>
                  </a:lnTo>
                  <a:lnTo>
                    <a:pt x="926" y="1883"/>
                  </a:lnTo>
                  <a:lnTo>
                    <a:pt x="1031" y="1868"/>
                  </a:lnTo>
                  <a:lnTo>
                    <a:pt x="1121" y="1853"/>
                  </a:lnTo>
                  <a:lnTo>
                    <a:pt x="1210" y="1839"/>
                  </a:lnTo>
                  <a:lnTo>
                    <a:pt x="1300" y="1809"/>
                  </a:lnTo>
                  <a:lnTo>
                    <a:pt x="1464" y="1719"/>
                  </a:lnTo>
                  <a:lnTo>
                    <a:pt x="1599" y="1599"/>
                  </a:lnTo>
                  <a:lnTo>
                    <a:pt x="1718" y="1465"/>
                  </a:lnTo>
                  <a:lnTo>
                    <a:pt x="1793" y="1301"/>
                  </a:lnTo>
                  <a:lnTo>
                    <a:pt x="1823" y="1226"/>
                  </a:lnTo>
                  <a:lnTo>
                    <a:pt x="1853" y="1136"/>
                  </a:lnTo>
                  <a:lnTo>
                    <a:pt x="1868" y="1032"/>
                  </a:lnTo>
                  <a:lnTo>
                    <a:pt x="1868" y="942"/>
                  </a:lnTo>
                  <a:lnTo>
                    <a:pt x="1868" y="838"/>
                  </a:lnTo>
                  <a:lnTo>
                    <a:pt x="1853" y="748"/>
                  </a:lnTo>
                  <a:lnTo>
                    <a:pt x="1823" y="658"/>
                  </a:lnTo>
                  <a:lnTo>
                    <a:pt x="1793" y="569"/>
                  </a:lnTo>
                  <a:lnTo>
                    <a:pt x="1718" y="419"/>
                  </a:lnTo>
                  <a:lnTo>
                    <a:pt x="1599" y="285"/>
                  </a:lnTo>
                  <a:lnTo>
                    <a:pt x="1464" y="165"/>
                  </a:lnTo>
                  <a:lnTo>
                    <a:pt x="1300" y="76"/>
                  </a:lnTo>
                  <a:lnTo>
                    <a:pt x="1210" y="46"/>
                  </a:lnTo>
                  <a:lnTo>
                    <a:pt x="1121" y="16"/>
                  </a:lnTo>
                  <a:lnTo>
                    <a:pt x="10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3"/>
            <p:cNvSpPr/>
            <p:nvPr/>
          </p:nvSpPr>
          <p:spPr>
            <a:xfrm>
              <a:off x="4782184" y="1340511"/>
              <a:ext cx="311481" cy="311481"/>
            </a:xfrm>
            <a:custGeom>
              <a:avLst/>
              <a:gdLst/>
              <a:ahLst/>
              <a:cxnLst/>
              <a:rect l="l" t="t" r="r" b="b"/>
              <a:pathLst>
                <a:path w="11340" h="11340" extrusionOk="0">
                  <a:moveTo>
                    <a:pt x="5379" y="1"/>
                  </a:moveTo>
                  <a:lnTo>
                    <a:pt x="5080" y="16"/>
                  </a:lnTo>
                  <a:lnTo>
                    <a:pt x="4796" y="61"/>
                  </a:lnTo>
                  <a:lnTo>
                    <a:pt x="4527" y="105"/>
                  </a:lnTo>
                  <a:lnTo>
                    <a:pt x="4243" y="165"/>
                  </a:lnTo>
                  <a:lnTo>
                    <a:pt x="3974" y="255"/>
                  </a:lnTo>
                  <a:lnTo>
                    <a:pt x="3721" y="344"/>
                  </a:lnTo>
                  <a:lnTo>
                    <a:pt x="3452" y="434"/>
                  </a:lnTo>
                  <a:lnTo>
                    <a:pt x="3213" y="554"/>
                  </a:lnTo>
                  <a:lnTo>
                    <a:pt x="2959" y="673"/>
                  </a:lnTo>
                  <a:lnTo>
                    <a:pt x="2720" y="808"/>
                  </a:lnTo>
                  <a:lnTo>
                    <a:pt x="2495" y="957"/>
                  </a:lnTo>
                  <a:lnTo>
                    <a:pt x="2271" y="1121"/>
                  </a:lnTo>
                  <a:lnTo>
                    <a:pt x="2062" y="1286"/>
                  </a:lnTo>
                  <a:lnTo>
                    <a:pt x="1853" y="1465"/>
                  </a:lnTo>
                  <a:lnTo>
                    <a:pt x="1659" y="1659"/>
                  </a:lnTo>
                  <a:lnTo>
                    <a:pt x="1465" y="1853"/>
                  </a:lnTo>
                  <a:lnTo>
                    <a:pt x="1285" y="2062"/>
                  </a:lnTo>
                  <a:lnTo>
                    <a:pt x="1121" y="2272"/>
                  </a:lnTo>
                  <a:lnTo>
                    <a:pt x="957" y="2496"/>
                  </a:lnTo>
                  <a:lnTo>
                    <a:pt x="822" y="2720"/>
                  </a:lnTo>
                  <a:lnTo>
                    <a:pt x="673" y="2959"/>
                  </a:lnTo>
                  <a:lnTo>
                    <a:pt x="553" y="3213"/>
                  </a:lnTo>
                  <a:lnTo>
                    <a:pt x="434" y="3452"/>
                  </a:lnTo>
                  <a:lnTo>
                    <a:pt x="344" y="3721"/>
                  </a:lnTo>
                  <a:lnTo>
                    <a:pt x="255" y="3975"/>
                  </a:lnTo>
                  <a:lnTo>
                    <a:pt x="180" y="4244"/>
                  </a:lnTo>
                  <a:lnTo>
                    <a:pt x="105" y="4527"/>
                  </a:lnTo>
                  <a:lnTo>
                    <a:pt x="60" y="4796"/>
                  </a:lnTo>
                  <a:lnTo>
                    <a:pt x="30" y="5080"/>
                  </a:lnTo>
                  <a:lnTo>
                    <a:pt x="1" y="5379"/>
                  </a:lnTo>
                  <a:lnTo>
                    <a:pt x="1" y="5663"/>
                  </a:lnTo>
                  <a:lnTo>
                    <a:pt x="1" y="5962"/>
                  </a:lnTo>
                  <a:lnTo>
                    <a:pt x="30" y="6246"/>
                  </a:lnTo>
                  <a:lnTo>
                    <a:pt x="60" y="6529"/>
                  </a:lnTo>
                  <a:lnTo>
                    <a:pt x="105" y="6813"/>
                  </a:lnTo>
                  <a:lnTo>
                    <a:pt x="180" y="7082"/>
                  </a:lnTo>
                  <a:lnTo>
                    <a:pt x="255" y="7351"/>
                  </a:lnTo>
                  <a:lnTo>
                    <a:pt x="344" y="7620"/>
                  </a:lnTo>
                  <a:lnTo>
                    <a:pt x="434" y="7874"/>
                  </a:lnTo>
                  <a:lnTo>
                    <a:pt x="553" y="8128"/>
                  </a:lnTo>
                  <a:lnTo>
                    <a:pt x="673" y="8367"/>
                  </a:lnTo>
                  <a:lnTo>
                    <a:pt x="822" y="8606"/>
                  </a:lnTo>
                  <a:lnTo>
                    <a:pt x="957" y="8830"/>
                  </a:lnTo>
                  <a:lnTo>
                    <a:pt x="1121" y="9054"/>
                  </a:lnTo>
                  <a:lnTo>
                    <a:pt x="1285" y="9278"/>
                  </a:lnTo>
                  <a:lnTo>
                    <a:pt x="1465" y="9472"/>
                  </a:lnTo>
                  <a:lnTo>
                    <a:pt x="1659" y="9682"/>
                  </a:lnTo>
                  <a:lnTo>
                    <a:pt x="1853" y="9861"/>
                  </a:lnTo>
                  <a:lnTo>
                    <a:pt x="2062" y="10040"/>
                  </a:lnTo>
                  <a:lnTo>
                    <a:pt x="2271" y="10205"/>
                  </a:lnTo>
                  <a:lnTo>
                    <a:pt x="2495" y="10369"/>
                  </a:lnTo>
                  <a:lnTo>
                    <a:pt x="2720" y="10518"/>
                  </a:lnTo>
                  <a:lnTo>
                    <a:pt x="2959" y="10653"/>
                  </a:lnTo>
                  <a:lnTo>
                    <a:pt x="3213" y="10772"/>
                  </a:lnTo>
                  <a:lnTo>
                    <a:pt x="3452" y="10892"/>
                  </a:lnTo>
                  <a:lnTo>
                    <a:pt x="3721" y="10996"/>
                  </a:lnTo>
                  <a:lnTo>
                    <a:pt x="3974" y="11086"/>
                  </a:lnTo>
                  <a:lnTo>
                    <a:pt x="4243" y="11161"/>
                  </a:lnTo>
                  <a:lnTo>
                    <a:pt x="4527" y="11220"/>
                  </a:lnTo>
                  <a:lnTo>
                    <a:pt x="4796" y="11280"/>
                  </a:lnTo>
                  <a:lnTo>
                    <a:pt x="5080" y="11310"/>
                  </a:lnTo>
                  <a:lnTo>
                    <a:pt x="5379" y="11325"/>
                  </a:lnTo>
                  <a:lnTo>
                    <a:pt x="5663" y="11340"/>
                  </a:lnTo>
                  <a:lnTo>
                    <a:pt x="5961" y="11325"/>
                  </a:lnTo>
                  <a:lnTo>
                    <a:pt x="6245" y="11310"/>
                  </a:lnTo>
                  <a:lnTo>
                    <a:pt x="6529" y="11280"/>
                  </a:lnTo>
                  <a:lnTo>
                    <a:pt x="6813" y="11220"/>
                  </a:lnTo>
                  <a:lnTo>
                    <a:pt x="7082" y="11161"/>
                  </a:lnTo>
                  <a:lnTo>
                    <a:pt x="7351" y="11086"/>
                  </a:lnTo>
                  <a:lnTo>
                    <a:pt x="7620" y="10996"/>
                  </a:lnTo>
                  <a:lnTo>
                    <a:pt x="7874" y="10892"/>
                  </a:lnTo>
                  <a:lnTo>
                    <a:pt x="8128" y="10772"/>
                  </a:lnTo>
                  <a:lnTo>
                    <a:pt x="8367" y="10653"/>
                  </a:lnTo>
                  <a:lnTo>
                    <a:pt x="8606" y="10518"/>
                  </a:lnTo>
                  <a:lnTo>
                    <a:pt x="8845" y="10369"/>
                  </a:lnTo>
                  <a:lnTo>
                    <a:pt x="9054" y="10205"/>
                  </a:lnTo>
                  <a:lnTo>
                    <a:pt x="9278" y="10040"/>
                  </a:lnTo>
                  <a:lnTo>
                    <a:pt x="9487" y="9861"/>
                  </a:lnTo>
                  <a:lnTo>
                    <a:pt x="9681" y="9682"/>
                  </a:lnTo>
                  <a:lnTo>
                    <a:pt x="9861" y="9472"/>
                  </a:lnTo>
                  <a:lnTo>
                    <a:pt x="10040" y="9278"/>
                  </a:lnTo>
                  <a:lnTo>
                    <a:pt x="10204" y="9054"/>
                  </a:lnTo>
                  <a:lnTo>
                    <a:pt x="10369" y="8830"/>
                  </a:lnTo>
                  <a:lnTo>
                    <a:pt x="10518" y="8606"/>
                  </a:lnTo>
                  <a:lnTo>
                    <a:pt x="10652" y="8367"/>
                  </a:lnTo>
                  <a:lnTo>
                    <a:pt x="10772" y="8128"/>
                  </a:lnTo>
                  <a:lnTo>
                    <a:pt x="10892" y="7874"/>
                  </a:lnTo>
                  <a:lnTo>
                    <a:pt x="10996" y="7620"/>
                  </a:lnTo>
                  <a:lnTo>
                    <a:pt x="11086" y="7351"/>
                  </a:lnTo>
                  <a:lnTo>
                    <a:pt x="11160" y="7082"/>
                  </a:lnTo>
                  <a:lnTo>
                    <a:pt x="11220" y="6813"/>
                  </a:lnTo>
                  <a:lnTo>
                    <a:pt x="11280" y="6529"/>
                  </a:lnTo>
                  <a:lnTo>
                    <a:pt x="11310" y="6246"/>
                  </a:lnTo>
                  <a:lnTo>
                    <a:pt x="11325" y="5962"/>
                  </a:lnTo>
                  <a:lnTo>
                    <a:pt x="11340" y="5663"/>
                  </a:lnTo>
                  <a:lnTo>
                    <a:pt x="11325" y="5379"/>
                  </a:lnTo>
                  <a:lnTo>
                    <a:pt x="11310" y="5080"/>
                  </a:lnTo>
                  <a:lnTo>
                    <a:pt x="11280" y="4796"/>
                  </a:lnTo>
                  <a:lnTo>
                    <a:pt x="11220" y="4527"/>
                  </a:lnTo>
                  <a:lnTo>
                    <a:pt x="11160" y="4244"/>
                  </a:lnTo>
                  <a:lnTo>
                    <a:pt x="11086" y="3975"/>
                  </a:lnTo>
                  <a:lnTo>
                    <a:pt x="10996" y="3721"/>
                  </a:lnTo>
                  <a:lnTo>
                    <a:pt x="10892" y="3452"/>
                  </a:lnTo>
                  <a:lnTo>
                    <a:pt x="10772" y="3213"/>
                  </a:lnTo>
                  <a:lnTo>
                    <a:pt x="10652" y="2959"/>
                  </a:lnTo>
                  <a:lnTo>
                    <a:pt x="10518" y="2720"/>
                  </a:lnTo>
                  <a:lnTo>
                    <a:pt x="10369" y="2496"/>
                  </a:lnTo>
                  <a:lnTo>
                    <a:pt x="10204" y="2272"/>
                  </a:lnTo>
                  <a:lnTo>
                    <a:pt x="10040" y="2062"/>
                  </a:lnTo>
                  <a:lnTo>
                    <a:pt x="9861" y="1853"/>
                  </a:lnTo>
                  <a:lnTo>
                    <a:pt x="9681" y="1659"/>
                  </a:lnTo>
                  <a:lnTo>
                    <a:pt x="9487" y="1465"/>
                  </a:lnTo>
                  <a:lnTo>
                    <a:pt x="9278" y="1286"/>
                  </a:lnTo>
                  <a:lnTo>
                    <a:pt x="9054" y="1121"/>
                  </a:lnTo>
                  <a:lnTo>
                    <a:pt x="8845" y="957"/>
                  </a:lnTo>
                  <a:lnTo>
                    <a:pt x="8606" y="808"/>
                  </a:lnTo>
                  <a:lnTo>
                    <a:pt x="8367" y="673"/>
                  </a:lnTo>
                  <a:lnTo>
                    <a:pt x="8128" y="554"/>
                  </a:lnTo>
                  <a:lnTo>
                    <a:pt x="7874" y="434"/>
                  </a:lnTo>
                  <a:lnTo>
                    <a:pt x="7620" y="344"/>
                  </a:lnTo>
                  <a:lnTo>
                    <a:pt x="7351" y="255"/>
                  </a:lnTo>
                  <a:lnTo>
                    <a:pt x="7082" y="165"/>
                  </a:lnTo>
                  <a:lnTo>
                    <a:pt x="6813" y="105"/>
                  </a:lnTo>
                  <a:lnTo>
                    <a:pt x="6529" y="61"/>
                  </a:lnTo>
                  <a:lnTo>
                    <a:pt x="6245" y="16"/>
                  </a:lnTo>
                  <a:lnTo>
                    <a:pt x="59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3"/>
            <p:cNvSpPr/>
            <p:nvPr/>
          </p:nvSpPr>
          <p:spPr>
            <a:xfrm>
              <a:off x="4883124" y="1397971"/>
              <a:ext cx="114512" cy="196585"/>
            </a:xfrm>
            <a:custGeom>
              <a:avLst/>
              <a:gdLst/>
              <a:ahLst/>
              <a:cxnLst/>
              <a:rect l="l" t="t" r="r" b="b"/>
              <a:pathLst>
                <a:path w="4169" h="7157" extrusionOk="0">
                  <a:moveTo>
                    <a:pt x="942" y="329"/>
                  </a:moveTo>
                  <a:lnTo>
                    <a:pt x="1076" y="374"/>
                  </a:lnTo>
                  <a:lnTo>
                    <a:pt x="1211" y="434"/>
                  </a:lnTo>
                  <a:lnTo>
                    <a:pt x="1360" y="508"/>
                  </a:lnTo>
                  <a:lnTo>
                    <a:pt x="1525" y="628"/>
                  </a:lnTo>
                  <a:lnTo>
                    <a:pt x="1689" y="762"/>
                  </a:lnTo>
                  <a:lnTo>
                    <a:pt x="1853" y="942"/>
                  </a:lnTo>
                  <a:lnTo>
                    <a:pt x="2032" y="1121"/>
                  </a:lnTo>
                  <a:lnTo>
                    <a:pt x="2197" y="1345"/>
                  </a:lnTo>
                  <a:lnTo>
                    <a:pt x="2376" y="1584"/>
                  </a:lnTo>
                  <a:lnTo>
                    <a:pt x="2540" y="1838"/>
                  </a:lnTo>
                  <a:lnTo>
                    <a:pt x="2720" y="2122"/>
                  </a:lnTo>
                  <a:lnTo>
                    <a:pt x="2884" y="2421"/>
                  </a:lnTo>
                  <a:lnTo>
                    <a:pt x="3048" y="2749"/>
                  </a:lnTo>
                  <a:lnTo>
                    <a:pt x="3198" y="3093"/>
                  </a:lnTo>
                  <a:lnTo>
                    <a:pt x="3347" y="3451"/>
                  </a:lnTo>
                  <a:lnTo>
                    <a:pt x="3467" y="3795"/>
                  </a:lnTo>
                  <a:lnTo>
                    <a:pt x="3571" y="4124"/>
                  </a:lnTo>
                  <a:lnTo>
                    <a:pt x="3661" y="4437"/>
                  </a:lnTo>
                  <a:lnTo>
                    <a:pt x="3721" y="4751"/>
                  </a:lnTo>
                  <a:lnTo>
                    <a:pt x="3780" y="5035"/>
                  </a:lnTo>
                  <a:lnTo>
                    <a:pt x="3810" y="5304"/>
                  </a:lnTo>
                  <a:lnTo>
                    <a:pt x="3825" y="5573"/>
                  </a:lnTo>
                  <a:lnTo>
                    <a:pt x="3840" y="5797"/>
                  </a:lnTo>
                  <a:lnTo>
                    <a:pt x="3825" y="6021"/>
                  </a:lnTo>
                  <a:lnTo>
                    <a:pt x="3795" y="6215"/>
                  </a:lnTo>
                  <a:lnTo>
                    <a:pt x="3751" y="6380"/>
                  </a:lnTo>
                  <a:lnTo>
                    <a:pt x="3691" y="6529"/>
                  </a:lnTo>
                  <a:lnTo>
                    <a:pt x="3631" y="6633"/>
                  </a:lnTo>
                  <a:lnTo>
                    <a:pt x="3541" y="6723"/>
                  </a:lnTo>
                  <a:lnTo>
                    <a:pt x="3452" y="6783"/>
                  </a:lnTo>
                  <a:lnTo>
                    <a:pt x="3347" y="6813"/>
                  </a:lnTo>
                  <a:lnTo>
                    <a:pt x="3228" y="6813"/>
                  </a:lnTo>
                  <a:lnTo>
                    <a:pt x="3093" y="6783"/>
                  </a:lnTo>
                  <a:lnTo>
                    <a:pt x="2959" y="6723"/>
                  </a:lnTo>
                  <a:lnTo>
                    <a:pt x="2809" y="6633"/>
                  </a:lnTo>
                  <a:lnTo>
                    <a:pt x="2645" y="6514"/>
                  </a:lnTo>
                  <a:lnTo>
                    <a:pt x="2481" y="6380"/>
                  </a:lnTo>
                  <a:lnTo>
                    <a:pt x="2316" y="6215"/>
                  </a:lnTo>
                  <a:lnTo>
                    <a:pt x="2137" y="6021"/>
                  </a:lnTo>
                  <a:lnTo>
                    <a:pt x="1973" y="5812"/>
                  </a:lnTo>
                  <a:lnTo>
                    <a:pt x="1793" y="5573"/>
                  </a:lnTo>
                  <a:lnTo>
                    <a:pt x="1629" y="5304"/>
                  </a:lnTo>
                  <a:lnTo>
                    <a:pt x="1450" y="5020"/>
                  </a:lnTo>
                  <a:lnTo>
                    <a:pt x="1285" y="4721"/>
                  </a:lnTo>
                  <a:lnTo>
                    <a:pt x="1121" y="4393"/>
                  </a:lnTo>
                  <a:lnTo>
                    <a:pt x="972" y="4049"/>
                  </a:lnTo>
                  <a:lnTo>
                    <a:pt x="822" y="3705"/>
                  </a:lnTo>
                  <a:lnTo>
                    <a:pt x="703" y="3362"/>
                  </a:lnTo>
                  <a:lnTo>
                    <a:pt x="598" y="3033"/>
                  </a:lnTo>
                  <a:lnTo>
                    <a:pt x="509" y="2704"/>
                  </a:lnTo>
                  <a:lnTo>
                    <a:pt x="449" y="2406"/>
                  </a:lnTo>
                  <a:lnTo>
                    <a:pt x="389" y="2107"/>
                  </a:lnTo>
                  <a:lnTo>
                    <a:pt x="359" y="1838"/>
                  </a:lnTo>
                  <a:lnTo>
                    <a:pt x="344" y="1584"/>
                  </a:lnTo>
                  <a:lnTo>
                    <a:pt x="329" y="1345"/>
                  </a:lnTo>
                  <a:lnTo>
                    <a:pt x="344" y="1136"/>
                  </a:lnTo>
                  <a:lnTo>
                    <a:pt x="374" y="942"/>
                  </a:lnTo>
                  <a:lnTo>
                    <a:pt x="419" y="762"/>
                  </a:lnTo>
                  <a:lnTo>
                    <a:pt x="479" y="628"/>
                  </a:lnTo>
                  <a:lnTo>
                    <a:pt x="539" y="508"/>
                  </a:lnTo>
                  <a:lnTo>
                    <a:pt x="628" y="419"/>
                  </a:lnTo>
                  <a:lnTo>
                    <a:pt x="718" y="359"/>
                  </a:lnTo>
                  <a:lnTo>
                    <a:pt x="822" y="329"/>
                  </a:lnTo>
                  <a:close/>
                  <a:moveTo>
                    <a:pt x="748" y="0"/>
                  </a:moveTo>
                  <a:lnTo>
                    <a:pt x="658" y="15"/>
                  </a:lnTo>
                  <a:lnTo>
                    <a:pt x="583" y="45"/>
                  </a:lnTo>
                  <a:lnTo>
                    <a:pt x="509" y="90"/>
                  </a:lnTo>
                  <a:lnTo>
                    <a:pt x="434" y="135"/>
                  </a:lnTo>
                  <a:lnTo>
                    <a:pt x="374" y="180"/>
                  </a:lnTo>
                  <a:lnTo>
                    <a:pt x="314" y="254"/>
                  </a:lnTo>
                  <a:lnTo>
                    <a:pt x="210" y="404"/>
                  </a:lnTo>
                  <a:lnTo>
                    <a:pt x="120" y="583"/>
                  </a:lnTo>
                  <a:lnTo>
                    <a:pt x="60" y="792"/>
                  </a:lnTo>
                  <a:lnTo>
                    <a:pt x="16" y="1031"/>
                  </a:lnTo>
                  <a:lnTo>
                    <a:pt x="1" y="1285"/>
                  </a:lnTo>
                  <a:lnTo>
                    <a:pt x="1" y="1584"/>
                  </a:lnTo>
                  <a:lnTo>
                    <a:pt x="16" y="1868"/>
                  </a:lnTo>
                  <a:lnTo>
                    <a:pt x="60" y="2182"/>
                  </a:lnTo>
                  <a:lnTo>
                    <a:pt x="120" y="2495"/>
                  </a:lnTo>
                  <a:lnTo>
                    <a:pt x="195" y="2824"/>
                  </a:lnTo>
                  <a:lnTo>
                    <a:pt x="285" y="3153"/>
                  </a:lnTo>
                  <a:lnTo>
                    <a:pt x="389" y="3496"/>
                  </a:lnTo>
                  <a:lnTo>
                    <a:pt x="524" y="3840"/>
                  </a:lnTo>
                  <a:lnTo>
                    <a:pt x="658" y="4183"/>
                  </a:lnTo>
                  <a:lnTo>
                    <a:pt x="807" y="4527"/>
                  </a:lnTo>
                  <a:lnTo>
                    <a:pt x="972" y="4856"/>
                  </a:lnTo>
                  <a:lnTo>
                    <a:pt x="1136" y="5154"/>
                  </a:lnTo>
                  <a:lnTo>
                    <a:pt x="1315" y="5453"/>
                  </a:lnTo>
                  <a:lnTo>
                    <a:pt x="1495" y="5737"/>
                  </a:lnTo>
                  <a:lnTo>
                    <a:pt x="1689" y="6006"/>
                  </a:lnTo>
                  <a:lnTo>
                    <a:pt x="1883" y="6245"/>
                  </a:lnTo>
                  <a:lnTo>
                    <a:pt x="2077" y="6454"/>
                  </a:lnTo>
                  <a:lnTo>
                    <a:pt x="2286" y="6663"/>
                  </a:lnTo>
                  <a:lnTo>
                    <a:pt x="2496" y="6828"/>
                  </a:lnTo>
                  <a:lnTo>
                    <a:pt x="2690" y="6962"/>
                  </a:lnTo>
                  <a:lnTo>
                    <a:pt x="2884" y="7067"/>
                  </a:lnTo>
                  <a:lnTo>
                    <a:pt x="3078" y="7127"/>
                  </a:lnTo>
                  <a:lnTo>
                    <a:pt x="3258" y="7156"/>
                  </a:lnTo>
                  <a:lnTo>
                    <a:pt x="3347" y="7156"/>
                  </a:lnTo>
                  <a:lnTo>
                    <a:pt x="3422" y="7141"/>
                  </a:lnTo>
                  <a:lnTo>
                    <a:pt x="3511" y="7127"/>
                  </a:lnTo>
                  <a:lnTo>
                    <a:pt x="3586" y="7097"/>
                  </a:lnTo>
                  <a:lnTo>
                    <a:pt x="3661" y="7067"/>
                  </a:lnTo>
                  <a:lnTo>
                    <a:pt x="3736" y="7022"/>
                  </a:lnTo>
                  <a:lnTo>
                    <a:pt x="3795" y="6962"/>
                  </a:lnTo>
                  <a:lnTo>
                    <a:pt x="3855" y="6902"/>
                  </a:lnTo>
                  <a:lnTo>
                    <a:pt x="3960" y="6753"/>
                  </a:lnTo>
                  <a:lnTo>
                    <a:pt x="4049" y="6574"/>
                  </a:lnTo>
                  <a:lnTo>
                    <a:pt x="4109" y="6365"/>
                  </a:lnTo>
                  <a:lnTo>
                    <a:pt x="4154" y="6126"/>
                  </a:lnTo>
                  <a:lnTo>
                    <a:pt x="4169" y="5857"/>
                  </a:lnTo>
                  <a:lnTo>
                    <a:pt x="4169" y="5558"/>
                  </a:lnTo>
                  <a:lnTo>
                    <a:pt x="4154" y="5274"/>
                  </a:lnTo>
                  <a:lnTo>
                    <a:pt x="4109" y="4960"/>
                  </a:lnTo>
                  <a:lnTo>
                    <a:pt x="4049" y="4647"/>
                  </a:lnTo>
                  <a:lnTo>
                    <a:pt x="3975" y="4318"/>
                  </a:lnTo>
                  <a:lnTo>
                    <a:pt x="3885" y="3989"/>
                  </a:lnTo>
                  <a:lnTo>
                    <a:pt x="3780" y="3646"/>
                  </a:lnTo>
                  <a:lnTo>
                    <a:pt x="3646" y="3302"/>
                  </a:lnTo>
                  <a:lnTo>
                    <a:pt x="3511" y="2958"/>
                  </a:lnTo>
                  <a:lnTo>
                    <a:pt x="3362" y="2630"/>
                  </a:lnTo>
                  <a:lnTo>
                    <a:pt x="3198" y="2301"/>
                  </a:lnTo>
                  <a:lnTo>
                    <a:pt x="3033" y="1987"/>
                  </a:lnTo>
                  <a:lnTo>
                    <a:pt x="2854" y="1689"/>
                  </a:lnTo>
                  <a:lnTo>
                    <a:pt x="2675" y="1405"/>
                  </a:lnTo>
                  <a:lnTo>
                    <a:pt x="2481" y="1151"/>
                  </a:lnTo>
                  <a:lnTo>
                    <a:pt x="2286" y="912"/>
                  </a:lnTo>
                  <a:lnTo>
                    <a:pt x="2092" y="688"/>
                  </a:lnTo>
                  <a:lnTo>
                    <a:pt x="1883" y="493"/>
                  </a:lnTo>
                  <a:lnTo>
                    <a:pt x="1674" y="314"/>
                  </a:lnTo>
                  <a:lnTo>
                    <a:pt x="1480" y="180"/>
                  </a:lnTo>
                  <a:lnTo>
                    <a:pt x="1285" y="90"/>
                  </a:lnTo>
                  <a:lnTo>
                    <a:pt x="1091" y="15"/>
                  </a:lnTo>
                  <a:lnTo>
                    <a:pt x="9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3"/>
            <p:cNvSpPr/>
            <p:nvPr/>
          </p:nvSpPr>
          <p:spPr>
            <a:xfrm>
              <a:off x="4863842" y="1411512"/>
              <a:ext cx="153076" cy="169090"/>
            </a:xfrm>
            <a:custGeom>
              <a:avLst/>
              <a:gdLst/>
              <a:ahLst/>
              <a:cxnLst/>
              <a:rect l="l" t="t" r="r" b="b"/>
              <a:pathLst>
                <a:path w="5573" h="6156" extrusionOk="0">
                  <a:moveTo>
                    <a:pt x="4811" y="344"/>
                  </a:moveTo>
                  <a:lnTo>
                    <a:pt x="4916" y="359"/>
                  </a:lnTo>
                  <a:lnTo>
                    <a:pt x="5005" y="389"/>
                  </a:lnTo>
                  <a:lnTo>
                    <a:pt x="5080" y="449"/>
                  </a:lnTo>
                  <a:lnTo>
                    <a:pt x="5140" y="523"/>
                  </a:lnTo>
                  <a:lnTo>
                    <a:pt x="5200" y="628"/>
                  </a:lnTo>
                  <a:lnTo>
                    <a:pt x="5229" y="762"/>
                  </a:lnTo>
                  <a:lnTo>
                    <a:pt x="5229" y="912"/>
                  </a:lnTo>
                  <a:lnTo>
                    <a:pt x="5229" y="1091"/>
                  </a:lnTo>
                  <a:lnTo>
                    <a:pt x="5200" y="1270"/>
                  </a:lnTo>
                  <a:lnTo>
                    <a:pt x="5140" y="1479"/>
                  </a:lnTo>
                  <a:lnTo>
                    <a:pt x="5065" y="1703"/>
                  </a:lnTo>
                  <a:lnTo>
                    <a:pt x="4960" y="1957"/>
                  </a:lnTo>
                  <a:lnTo>
                    <a:pt x="4841" y="2226"/>
                  </a:lnTo>
                  <a:lnTo>
                    <a:pt x="4692" y="2495"/>
                  </a:lnTo>
                  <a:lnTo>
                    <a:pt x="4527" y="2779"/>
                  </a:lnTo>
                  <a:lnTo>
                    <a:pt x="4348" y="3048"/>
                  </a:lnTo>
                  <a:lnTo>
                    <a:pt x="4154" y="3332"/>
                  </a:lnTo>
                  <a:lnTo>
                    <a:pt x="3930" y="3601"/>
                  </a:lnTo>
                  <a:lnTo>
                    <a:pt x="3706" y="3870"/>
                  </a:lnTo>
                  <a:lnTo>
                    <a:pt x="3467" y="4139"/>
                  </a:lnTo>
                  <a:lnTo>
                    <a:pt x="3227" y="4393"/>
                  </a:lnTo>
                  <a:lnTo>
                    <a:pt x="2974" y="4632"/>
                  </a:lnTo>
                  <a:lnTo>
                    <a:pt x="2734" y="4841"/>
                  </a:lnTo>
                  <a:lnTo>
                    <a:pt x="2481" y="5050"/>
                  </a:lnTo>
                  <a:lnTo>
                    <a:pt x="2241" y="5229"/>
                  </a:lnTo>
                  <a:lnTo>
                    <a:pt x="1987" y="5394"/>
                  </a:lnTo>
                  <a:lnTo>
                    <a:pt x="1748" y="5528"/>
                  </a:lnTo>
                  <a:lnTo>
                    <a:pt x="1539" y="5633"/>
                  </a:lnTo>
                  <a:lnTo>
                    <a:pt x="1345" y="5722"/>
                  </a:lnTo>
                  <a:lnTo>
                    <a:pt x="1166" y="5782"/>
                  </a:lnTo>
                  <a:lnTo>
                    <a:pt x="987" y="5812"/>
                  </a:lnTo>
                  <a:lnTo>
                    <a:pt x="837" y="5827"/>
                  </a:lnTo>
                  <a:lnTo>
                    <a:pt x="703" y="5812"/>
                  </a:lnTo>
                  <a:lnTo>
                    <a:pt x="598" y="5782"/>
                  </a:lnTo>
                  <a:lnTo>
                    <a:pt x="494" y="5722"/>
                  </a:lnTo>
                  <a:lnTo>
                    <a:pt x="434" y="5633"/>
                  </a:lnTo>
                  <a:lnTo>
                    <a:pt x="374" y="5528"/>
                  </a:lnTo>
                  <a:lnTo>
                    <a:pt x="344" y="5394"/>
                  </a:lnTo>
                  <a:lnTo>
                    <a:pt x="344" y="5244"/>
                  </a:lnTo>
                  <a:lnTo>
                    <a:pt x="359" y="5065"/>
                  </a:lnTo>
                  <a:lnTo>
                    <a:pt x="389" y="4871"/>
                  </a:lnTo>
                  <a:lnTo>
                    <a:pt x="434" y="4661"/>
                  </a:lnTo>
                  <a:lnTo>
                    <a:pt x="508" y="4437"/>
                  </a:lnTo>
                  <a:lnTo>
                    <a:pt x="613" y="4198"/>
                  </a:lnTo>
                  <a:lnTo>
                    <a:pt x="733" y="3959"/>
                  </a:lnTo>
                  <a:lnTo>
                    <a:pt x="867" y="3690"/>
                  </a:lnTo>
                  <a:lnTo>
                    <a:pt x="1031" y="3422"/>
                  </a:lnTo>
                  <a:lnTo>
                    <a:pt x="1211" y="3153"/>
                  </a:lnTo>
                  <a:lnTo>
                    <a:pt x="1405" y="2869"/>
                  </a:lnTo>
                  <a:lnTo>
                    <a:pt x="1629" y="2570"/>
                  </a:lnTo>
                  <a:lnTo>
                    <a:pt x="1868" y="2286"/>
                  </a:lnTo>
                  <a:lnTo>
                    <a:pt x="2107" y="2017"/>
                  </a:lnTo>
                  <a:lnTo>
                    <a:pt x="2346" y="1763"/>
                  </a:lnTo>
                  <a:lnTo>
                    <a:pt x="2600" y="1539"/>
                  </a:lnTo>
                  <a:lnTo>
                    <a:pt x="2839" y="1315"/>
                  </a:lnTo>
                  <a:lnTo>
                    <a:pt x="3093" y="1121"/>
                  </a:lnTo>
                  <a:lnTo>
                    <a:pt x="3332" y="927"/>
                  </a:lnTo>
                  <a:lnTo>
                    <a:pt x="3586" y="777"/>
                  </a:lnTo>
                  <a:lnTo>
                    <a:pt x="3825" y="628"/>
                  </a:lnTo>
                  <a:lnTo>
                    <a:pt x="4109" y="493"/>
                  </a:lnTo>
                  <a:lnTo>
                    <a:pt x="4273" y="434"/>
                  </a:lnTo>
                  <a:lnTo>
                    <a:pt x="4423" y="389"/>
                  </a:lnTo>
                  <a:lnTo>
                    <a:pt x="4557" y="359"/>
                  </a:lnTo>
                  <a:lnTo>
                    <a:pt x="4692" y="344"/>
                  </a:lnTo>
                  <a:close/>
                  <a:moveTo>
                    <a:pt x="4617" y="0"/>
                  </a:moveTo>
                  <a:lnTo>
                    <a:pt x="4408" y="45"/>
                  </a:lnTo>
                  <a:lnTo>
                    <a:pt x="4169" y="105"/>
                  </a:lnTo>
                  <a:lnTo>
                    <a:pt x="3930" y="210"/>
                  </a:lnTo>
                  <a:lnTo>
                    <a:pt x="3661" y="329"/>
                  </a:lnTo>
                  <a:lnTo>
                    <a:pt x="3407" y="478"/>
                  </a:lnTo>
                  <a:lnTo>
                    <a:pt x="3153" y="658"/>
                  </a:lnTo>
                  <a:lnTo>
                    <a:pt x="2899" y="837"/>
                  </a:lnTo>
                  <a:lnTo>
                    <a:pt x="2630" y="1046"/>
                  </a:lnTo>
                  <a:lnTo>
                    <a:pt x="2376" y="1285"/>
                  </a:lnTo>
                  <a:lnTo>
                    <a:pt x="2122" y="1524"/>
                  </a:lnTo>
                  <a:lnTo>
                    <a:pt x="1868" y="1793"/>
                  </a:lnTo>
                  <a:lnTo>
                    <a:pt x="1614" y="2062"/>
                  </a:lnTo>
                  <a:lnTo>
                    <a:pt x="1375" y="2346"/>
                  </a:lnTo>
                  <a:lnTo>
                    <a:pt x="1151" y="2630"/>
                  </a:lnTo>
                  <a:lnTo>
                    <a:pt x="942" y="2928"/>
                  </a:lnTo>
                  <a:lnTo>
                    <a:pt x="762" y="3212"/>
                  </a:lnTo>
                  <a:lnTo>
                    <a:pt x="583" y="3496"/>
                  </a:lnTo>
                  <a:lnTo>
                    <a:pt x="434" y="3780"/>
                  </a:lnTo>
                  <a:lnTo>
                    <a:pt x="299" y="4064"/>
                  </a:lnTo>
                  <a:lnTo>
                    <a:pt x="195" y="4333"/>
                  </a:lnTo>
                  <a:lnTo>
                    <a:pt x="105" y="4617"/>
                  </a:lnTo>
                  <a:lnTo>
                    <a:pt x="45" y="4871"/>
                  </a:lnTo>
                  <a:lnTo>
                    <a:pt x="1" y="5110"/>
                  </a:lnTo>
                  <a:lnTo>
                    <a:pt x="1" y="5334"/>
                  </a:lnTo>
                  <a:lnTo>
                    <a:pt x="30" y="5528"/>
                  </a:lnTo>
                  <a:lnTo>
                    <a:pt x="75" y="5707"/>
                  </a:lnTo>
                  <a:lnTo>
                    <a:pt x="120" y="5782"/>
                  </a:lnTo>
                  <a:lnTo>
                    <a:pt x="165" y="5857"/>
                  </a:lnTo>
                  <a:lnTo>
                    <a:pt x="225" y="5916"/>
                  </a:lnTo>
                  <a:lnTo>
                    <a:pt x="284" y="5976"/>
                  </a:lnTo>
                  <a:lnTo>
                    <a:pt x="389" y="6051"/>
                  </a:lnTo>
                  <a:lnTo>
                    <a:pt x="523" y="6111"/>
                  </a:lnTo>
                  <a:lnTo>
                    <a:pt x="673" y="6155"/>
                  </a:lnTo>
                  <a:lnTo>
                    <a:pt x="1001" y="6155"/>
                  </a:lnTo>
                  <a:lnTo>
                    <a:pt x="1196" y="6111"/>
                  </a:lnTo>
                  <a:lnTo>
                    <a:pt x="1390" y="6051"/>
                  </a:lnTo>
                  <a:lnTo>
                    <a:pt x="1599" y="5976"/>
                  </a:lnTo>
                  <a:lnTo>
                    <a:pt x="1913" y="5827"/>
                  </a:lnTo>
                  <a:lnTo>
                    <a:pt x="2167" y="5677"/>
                  </a:lnTo>
                  <a:lnTo>
                    <a:pt x="2421" y="5513"/>
                  </a:lnTo>
                  <a:lnTo>
                    <a:pt x="2675" y="5319"/>
                  </a:lnTo>
                  <a:lnTo>
                    <a:pt x="2944" y="5110"/>
                  </a:lnTo>
                  <a:lnTo>
                    <a:pt x="3198" y="4886"/>
                  </a:lnTo>
                  <a:lnTo>
                    <a:pt x="3452" y="4632"/>
                  </a:lnTo>
                  <a:lnTo>
                    <a:pt x="3706" y="4378"/>
                  </a:lnTo>
                  <a:lnTo>
                    <a:pt x="3960" y="4094"/>
                  </a:lnTo>
                  <a:lnTo>
                    <a:pt x="4199" y="3810"/>
                  </a:lnTo>
                  <a:lnTo>
                    <a:pt x="4423" y="3526"/>
                  </a:lnTo>
                  <a:lnTo>
                    <a:pt x="4632" y="3242"/>
                  </a:lnTo>
                  <a:lnTo>
                    <a:pt x="4811" y="2943"/>
                  </a:lnTo>
                  <a:lnTo>
                    <a:pt x="4990" y="2660"/>
                  </a:lnTo>
                  <a:lnTo>
                    <a:pt x="5140" y="2376"/>
                  </a:lnTo>
                  <a:lnTo>
                    <a:pt x="5274" y="2092"/>
                  </a:lnTo>
                  <a:lnTo>
                    <a:pt x="5379" y="1823"/>
                  </a:lnTo>
                  <a:lnTo>
                    <a:pt x="5468" y="1539"/>
                  </a:lnTo>
                  <a:lnTo>
                    <a:pt x="5528" y="1285"/>
                  </a:lnTo>
                  <a:lnTo>
                    <a:pt x="5573" y="1046"/>
                  </a:lnTo>
                  <a:lnTo>
                    <a:pt x="5573" y="822"/>
                  </a:lnTo>
                  <a:lnTo>
                    <a:pt x="5543" y="628"/>
                  </a:lnTo>
                  <a:lnTo>
                    <a:pt x="5498" y="463"/>
                  </a:lnTo>
                  <a:lnTo>
                    <a:pt x="5453" y="374"/>
                  </a:lnTo>
                  <a:lnTo>
                    <a:pt x="5409" y="314"/>
                  </a:lnTo>
                  <a:lnTo>
                    <a:pt x="5349" y="239"/>
                  </a:lnTo>
                  <a:lnTo>
                    <a:pt x="5289" y="180"/>
                  </a:lnTo>
                  <a:lnTo>
                    <a:pt x="5229" y="135"/>
                  </a:lnTo>
                  <a:lnTo>
                    <a:pt x="5155" y="90"/>
                  </a:lnTo>
                  <a:lnTo>
                    <a:pt x="5080" y="60"/>
                  </a:lnTo>
                  <a:lnTo>
                    <a:pt x="5005" y="30"/>
                  </a:lnTo>
                  <a:lnTo>
                    <a:pt x="48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3"/>
            <p:cNvSpPr/>
            <p:nvPr/>
          </p:nvSpPr>
          <p:spPr>
            <a:xfrm>
              <a:off x="4835112" y="1453371"/>
              <a:ext cx="210538" cy="85781"/>
            </a:xfrm>
            <a:custGeom>
              <a:avLst/>
              <a:gdLst/>
              <a:ahLst/>
              <a:cxnLst/>
              <a:rect l="l" t="t" r="r" b="b"/>
              <a:pathLst>
                <a:path w="7665" h="3123" extrusionOk="0">
                  <a:moveTo>
                    <a:pt x="3541" y="329"/>
                  </a:moveTo>
                  <a:lnTo>
                    <a:pt x="3900" y="344"/>
                  </a:lnTo>
                  <a:lnTo>
                    <a:pt x="4244" y="374"/>
                  </a:lnTo>
                  <a:lnTo>
                    <a:pt x="4602" y="404"/>
                  </a:lnTo>
                  <a:lnTo>
                    <a:pt x="4931" y="448"/>
                  </a:lnTo>
                  <a:lnTo>
                    <a:pt x="5259" y="508"/>
                  </a:lnTo>
                  <a:lnTo>
                    <a:pt x="5573" y="583"/>
                  </a:lnTo>
                  <a:lnTo>
                    <a:pt x="5872" y="672"/>
                  </a:lnTo>
                  <a:lnTo>
                    <a:pt x="6141" y="762"/>
                  </a:lnTo>
                  <a:lnTo>
                    <a:pt x="6395" y="867"/>
                  </a:lnTo>
                  <a:lnTo>
                    <a:pt x="6619" y="971"/>
                  </a:lnTo>
                  <a:lnTo>
                    <a:pt x="6798" y="1076"/>
                  </a:lnTo>
                  <a:lnTo>
                    <a:pt x="6963" y="1180"/>
                  </a:lnTo>
                  <a:lnTo>
                    <a:pt x="7097" y="1285"/>
                  </a:lnTo>
                  <a:lnTo>
                    <a:pt x="7202" y="1404"/>
                  </a:lnTo>
                  <a:lnTo>
                    <a:pt x="7261" y="1509"/>
                  </a:lnTo>
                  <a:lnTo>
                    <a:pt x="7306" y="1629"/>
                  </a:lnTo>
                  <a:lnTo>
                    <a:pt x="7321" y="1733"/>
                  </a:lnTo>
                  <a:lnTo>
                    <a:pt x="7306" y="1838"/>
                  </a:lnTo>
                  <a:lnTo>
                    <a:pt x="7246" y="1942"/>
                  </a:lnTo>
                  <a:lnTo>
                    <a:pt x="7157" y="2047"/>
                  </a:lnTo>
                  <a:lnTo>
                    <a:pt x="7052" y="2151"/>
                  </a:lnTo>
                  <a:lnTo>
                    <a:pt x="6903" y="2241"/>
                  </a:lnTo>
                  <a:lnTo>
                    <a:pt x="6739" y="2346"/>
                  </a:lnTo>
                  <a:lnTo>
                    <a:pt x="6544" y="2420"/>
                  </a:lnTo>
                  <a:lnTo>
                    <a:pt x="6320" y="2510"/>
                  </a:lnTo>
                  <a:lnTo>
                    <a:pt x="6051" y="2585"/>
                  </a:lnTo>
                  <a:lnTo>
                    <a:pt x="5767" y="2644"/>
                  </a:lnTo>
                  <a:lnTo>
                    <a:pt x="5469" y="2704"/>
                  </a:lnTo>
                  <a:lnTo>
                    <a:pt x="5140" y="2734"/>
                  </a:lnTo>
                  <a:lnTo>
                    <a:pt x="4811" y="2764"/>
                  </a:lnTo>
                  <a:lnTo>
                    <a:pt x="4483" y="2779"/>
                  </a:lnTo>
                  <a:lnTo>
                    <a:pt x="4124" y="2779"/>
                  </a:lnTo>
                  <a:lnTo>
                    <a:pt x="3766" y="2764"/>
                  </a:lnTo>
                  <a:lnTo>
                    <a:pt x="3392" y="2749"/>
                  </a:lnTo>
                  <a:lnTo>
                    <a:pt x="3033" y="2704"/>
                  </a:lnTo>
                  <a:lnTo>
                    <a:pt x="2690" y="2659"/>
                  </a:lnTo>
                  <a:lnTo>
                    <a:pt x="2361" y="2585"/>
                  </a:lnTo>
                  <a:lnTo>
                    <a:pt x="2062" y="2525"/>
                  </a:lnTo>
                  <a:lnTo>
                    <a:pt x="1779" y="2435"/>
                  </a:lnTo>
                  <a:lnTo>
                    <a:pt x="1510" y="2346"/>
                  </a:lnTo>
                  <a:lnTo>
                    <a:pt x="1271" y="2256"/>
                  </a:lnTo>
                  <a:lnTo>
                    <a:pt x="1061" y="2151"/>
                  </a:lnTo>
                  <a:lnTo>
                    <a:pt x="867" y="2047"/>
                  </a:lnTo>
                  <a:lnTo>
                    <a:pt x="718" y="1942"/>
                  </a:lnTo>
                  <a:lnTo>
                    <a:pt x="583" y="1823"/>
                  </a:lnTo>
                  <a:lnTo>
                    <a:pt x="479" y="1718"/>
                  </a:lnTo>
                  <a:lnTo>
                    <a:pt x="404" y="1599"/>
                  </a:lnTo>
                  <a:lnTo>
                    <a:pt x="359" y="1494"/>
                  </a:lnTo>
                  <a:lnTo>
                    <a:pt x="344" y="1375"/>
                  </a:lnTo>
                  <a:lnTo>
                    <a:pt x="359" y="1285"/>
                  </a:lnTo>
                  <a:lnTo>
                    <a:pt x="404" y="1210"/>
                  </a:lnTo>
                  <a:lnTo>
                    <a:pt x="464" y="1121"/>
                  </a:lnTo>
                  <a:lnTo>
                    <a:pt x="539" y="1031"/>
                  </a:lnTo>
                  <a:lnTo>
                    <a:pt x="628" y="956"/>
                  </a:lnTo>
                  <a:lnTo>
                    <a:pt x="748" y="867"/>
                  </a:lnTo>
                  <a:lnTo>
                    <a:pt x="897" y="792"/>
                  </a:lnTo>
                  <a:lnTo>
                    <a:pt x="1047" y="717"/>
                  </a:lnTo>
                  <a:lnTo>
                    <a:pt x="1345" y="613"/>
                  </a:lnTo>
                  <a:lnTo>
                    <a:pt x="1614" y="538"/>
                  </a:lnTo>
                  <a:lnTo>
                    <a:pt x="1898" y="463"/>
                  </a:lnTo>
                  <a:lnTo>
                    <a:pt x="2197" y="418"/>
                  </a:lnTo>
                  <a:lnTo>
                    <a:pt x="2526" y="374"/>
                  </a:lnTo>
                  <a:lnTo>
                    <a:pt x="2854" y="344"/>
                  </a:lnTo>
                  <a:lnTo>
                    <a:pt x="3183" y="329"/>
                  </a:lnTo>
                  <a:close/>
                  <a:moveTo>
                    <a:pt x="3168" y="0"/>
                  </a:moveTo>
                  <a:lnTo>
                    <a:pt x="2824" y="15"/>
                  </a:lnTo>
                  <a:lnTo>
                    <a:pt x="2481" y="45"/>
                  </a:lnTo>
                  <a:lnTo>
                    <a:pt x="2137" y="90"/>
                  </a:lnTo>
                  <a:lnTo>
                    <a:pt x="1823" y="135"/>
                  </a:lnTo>
                  <a:lnTo>
                    <a:pt x="1525" y="209"/>
                  </a:lnTo>
                  <a:lnTo>
                    <a:pt x="1241" y="284"/>
                  </a:lnTo>
                  <a:lnTo>
                    <a:pt x="972" y="389"/>
                  </a:lnTo>
                  <a:lnTo>
                    <a:pt x="733" y="493"/>
                  </a:lnTo>
                  <a:lnTo>
                    <a:pt x="524" y="628"/>
                  </a:lnTo>
                  <a:lnTo>
                    <a:pt x="344" y="747"/>
                  </a:lnTo>
                  <a:lnTo>
                    <a:pt x="210" y="897"/>
                  </a:lnTo>
                  <a:lnTo>
                    <a:pt x="105" y="1046"/>
                  </a:lnTo>
                  <a:lnTo>
                    <a:pt x="61" y="1121"/>
                  </a:lnTo>
                  <a:lnTo>
                    <a:pt x="31" y="1195"/>
                  </a:lnTo>
                  <a:lnTo>
                    <a:pt x="16" y="1285"/>
                  </a:lnTo>
                  <a:lnTo>
                    <a:pt x="1" y="1360"/>
                  </a:lnTo>
                  <a:lnTo>
                    <a:pt x="1" y="1449"/>
                  </a:lnTo>
                  <a:lnTo>
                    <a:pt x="16" y="1524"/>
                  </a:lnTo>
                  <a:lnTo>
                    <a:pt x="46" y="1614"/>
                  </a:lnTo>
                  <a:lnTo>
                    <a:pt x="75" y="1688"/>
                  </a:lnTo>
                  <a:lnTo>
                    <a:pt x="150" y="1853"/>
                  </a:lnTo>
                  <a:lnTo>
                    <a:pt x="285" y="2002"/>
                  </a:lnTo>
                  <a:lnTo>
                    <a:pt x="434" y="2151"/>
                  </a:lnTo>
                  <a:lnTo>
                    <a:pt x="643" y="2301"/>
                  </a:lnTo>
                  <a:lnTo>
                    <a:pt x="867" y="2435"/>
                  </a:lnTo>
                  <a:lnTo>
                    <a:pt x="1136" y="2555"/>
                  </a:lnTo>
                  <a:lnTo>
                    <a:pt x="1405" y="2674"/>
                  </a:lnTo>
                  <a:lnTo>
                    <a:pt x="1689" y="2764"/>
                  </a:lnTo>
                  <a:lnTo>
                    <a:pt x="2003" y="2854"/>
                  </a:lnTo>
                  <a:lnTo>
                    <a:pt x="2331" y="2928"/>
                  </a:lnTo>
                  <a:lnTo>
                    <a:pt x="2675" y="2988"/>
                  </a:lnTo>
                  <a:lnTo>
                    <a:pt x="3019" y="3048"/>
                  </a:lnTo>
                  <a:lnTo>
                    <a:pt x="3392" y="3078"/>
                  </a:lnTo>
                  <a:lnTo>
                    <a:pt x="3751" y="3108"/>
                  </a:lnTo>
                  <a:lnTo>
                    <a:pt x="4124" y="3123"/>
                  </a:lnTo>
                  <a:lnTo>
                    <a:pt x="4498" y="3123"/>
                  </a:lnTo>
                  <a:lnTo>
                    <a:pt x="4841" y="3108"/>
                  </a:lnTo>
                  <a:lnTo>
                    <a:pt x="5185" y="3078"/>
                  </a:lnTo>
                  <a:lnTo>
                    <a:pt x="5528" y="3033"/>
                  </a:lnTo>
                  <a:lnTo>
                    <a:pt x="5842" y="2973"/>
                  </a:lnTo>
                  <a:lnTo>
                    <a:pt x="6141" y="2913"/>
                  </a:lnTo>
                  <a:lnTo>
                    <a:pt x="6425" y="2824"/>
                  </a:lnTo>
                  <a:lnTo>
                    <a:pt x="6739" y="2704"/>
                  </a:lnTo>
                  <a:lnTo>
                    <a:pt x="6948" y="2615"/>
                  </a:lnTo>
                  <a:lnTo>
                    <a:pt x="7127" y="2510"/>
                  </a:lnTo>
                  <a:lnTo>
                    <a:pt x="7276" y="2391"/>
                  </a:lnTo>
                  <a:lnTo>
                    <a:pt x="7411" y="2271"/>
                  </a:lnTo>
                  <a:lnTo>
                    <a:pt x="7515" y="2151"/>
                  </a:lnTo>
                  <a:lnTo>
                    <a:pt x="7590" y="2017"/>
                  </a:lnTo>
                  <a:lnTo>
                    <a:pt x="7635" y="1883"/>
                  </a:lnTo>
                  <a:lnTo>
                    <a:pt x="7665" y="1748"/>
                  </a:lnTo>
                  <a:lnTo>
                    <a:pt x="7665" y="1658"/>
                  </a:lnTo>
                  <a:lnTo>
                    <a:pt x="7650" y="1584"/>
                  </a:lnTo>
                  <a:lnTo>
                    <a:pt x="7620" y="1494"/>
                  </a:lnTo>
                  <a:lnTo>
                    <a:pt x="7605" y="1419"/>
                  </a:lnTo>
                  <a:lnTo>
                    <a:pt x="7515" y="1255"/>
                  </a:lnTo>
                  <a:lnTo>
                    <a:pt x="7381" y="1106"/>
                  </a:lnTo>
                  <a:lnTo>
                    <a:pt x="7232" y="956"/>
                  </a:lnTo>
                  <a:lnTo>
                    <a:pt x="7022" y="822"/>
                  </a:lnTo>
                  <a:lnTo>
                    <a:pt x="6798" y="687"/>
                  </a:lnTo>
                  <a:lnTo>
                    <a:pt x="6529" y="553"/>
                  </a:lnTo>
                  <a:lnTo>
                    <a:pt x="6260" y="448"/>
                  </a:lnTo>
                  <a:lnTo>
                    <a:pt x="5977" y="344"/>
                  </a:lnTo>
                  <a:lnTo>
                    <a:pt x="5663" y="254"/>
                  </a:lnTo>
                  <a:lnTo>
                    <a:pt x="5334" y="179"/>
                  </a:lnTo>
                  <a:lnTo>
                    <a:pt x="4991" y="120"/>
                  </a:lnTo>
                  <a:lnTo>
                    <a:pt x="4647" y="75"/>
                  </a:lnTo>
                  <a:lnTo>
                    <a:pt x="4288" y="30"/>
                  </a:lnTo>
                  <a:lnTo>
                    <a:pt x="3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3"/>
            <p:cNvSpPr/>
            <p:nvPr/>
          </p:nvSpPr>
          <p:spPr>
            <a:xfrm>
              <a:off x="4917182" y="1473064"/>
              <a:ext cx="46393" cy="45981"/>
            </a:xfrm>
            <a:custGeom>
              <a:avLst/>
              <a:gdLst/>
              <a:ahLst/>
              <a:cxnLst/>
              <a:rect l="l" t="t" r="r" b="b"/>
              <a:pathLst>
                <a:path w="1689" h="1674" extrusionOk="0">
                  <a:moveTo>
                    <a:pt x="837" y="0"/>
                  </a:moveTo>
                  <a:lnTo>
                    <a:pt x="673" y="15"/>
                  </a:lnTo>
                  <a:lnTo>
                    <a:pt x="509" y="60"/>
                  </a:lnTo>
                  <a:lnTo>
                    <a:pt x="374" y="150"/>
                  </a:lnTo>
                  <a:lnTo>
                    <a:pt x="240" y="254"/>
                  </a:lnTo>
                  <a:lnTo>
                    <a:pt x="135" y="389"/>
                  </a:lnTo>
                  <a:lnTo>
                    <a:pt x="60" y="523"/>
                  </a:lnTo>
                  <a:lnTo>
                    <a:pt x="16" y="687"/>
                  </a:lnTo>
                  <a:lnTo>
                    <a:pt x="1" y="837"/>
                  </a:lnTo>
                  <a:lnTo>
                    <a:pt x="16" y="1001"/>
                  </a:lnTo>
                  <a:lnTo>
                    <a:pt x="75" y="1166"/>
                  </a:lnTo>
                  <a:lnTo>
                    <a:pt x="150" y="1315"/>
                  </a:lnTo>
                  <a:lnTo>
                    <a:pt x="255" y="1449"/>
                  </a:lnTo>
                  <a:lnTo>
                    <a:pt x="389" y="1539"/>
                  </a:lnTo>
                  <a:lnTo>
                    <a:pt x="539" y="1614"/>
                  </a:lnTo>
                  <a:lnTo>
                    <a:pt x="688" y="1659"/>
                  </a:lnTo>
                  <a:lnTo>
                    <a:pt x="852" y="1674"/>
                  </a:lnTo>
                  <a:lnTo>
                    <a:pt x="1017" y="1659"/>
                  </a:lnTo>
                  <a:lnTo>
                    <a:pt x="1181" y="1614"/>
                  </a:lnTo>
                  <a:lnTo>
                    <a:pt x="1330" y="1524"/>
                  </a:lnTo>
                  <a:lnTo>
                    <a:pt x="1450" y="1420"/>
                  </a:lnTo>
                  <a:lnTo>
                    <a:pt x="1554" y="1300"/>
                  </a:lnTo>
                  <a:lnTo>
                    <a:pt x="1629" y="1151"/>
                  </a:lnTo>
                  <a:lnTo>
                    <a:pt x="1674" y="1001"/>
                  </a:lnTo>
                  <a:lnTo>
                    <a:pt x="1689" y="837"/>
                  </a:lnTo>
                  <a:lnTo>
                    <a:pt x="1674" y="673"/>
                  </a:lnTo>
                  <a:lnTo>
                    <a:pt x="1614" y="508"/>
                  </a:lnTo>
                  <a:lnTo>
                    <a:pt x="1539" y="359"/>
                  </a:lnTo>
                  <a:lnTo>
                    <a:pt x="1435" y="239"/>
                  </a:lnTo>
                  <a:lnTo>
                    <a:pt x="1300" y="135"/>
                  </a:lnTo>
                  <a:lnTo>
                    <a:pt x="1166" y="60"/>
                  </a:lnTo>
                  <a:lnTo>
                    <a:pt x="1002" y="15"/>
                  </a:lnTo>
                  <a:lnTo>
                    <a:pt x="8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3"/>
            <p:cNvSpPr/>
            <p:nvPr/>
          </p:nvSpPr>
          <p:spPr>
            <a:xfrm>
              <a:off x="4873703" y="1407804"/>
              <a:ext cx="27110" cy="27110"/>
            </a:xfrm>
            <a:custGeom>
              <a:avLst/>
              <a:gdLst/>
              <a:ahLst/>
              <a:cxnLst/>
              <a:rect l="l" t="t" r="r" b="b"/>
              <a:pathLst>
                <a:path w="987" h="987" extrusionOk="0">
                  <a:moveTo>
                    <a:pt x="403" y="1"/>
                  </a:moveTo>
                  <a:lnTo>
                    <a:pt x="299" y="31"/>
                  </a:lnTo>
                  <a:lnTo>
                    <a:pt x="209" y="76"/>
                  </a:lnTo>
                  <a:lnTo>
                    <a:pt x="135" y="150"/>
                  </a:lnTo>
                  <a:lnTo>
                    <a:pt x="75" y="225"/>
                  </a:lnTo>
                  <a:lnTo>
                    <a:pt x="45" y="300"/>
                  </a:lnTo>
                  <a:lnTo>
                    <a:pt x="15" y="389"/>
                  </a:lnTo>
                  <a:lnTo>
                    <a:pt x="0" y="494"/>
                  </a:lnTo>
                  <a:lnTo>
                    <a:pt x="15" y="584"/>
                  </a:lnTo>
                  <a:lnTo>
                    <a:pt x="45" y="688"/>
                  </a:lnTo>
                  <a:lnTo>
                    <a:pt x="90" y="763"/>
                  </a:lnTo>
                  <a:lnTo>
                    <a:pt x="149" y="838"/>
                  </a:lnTo>
                  <a:lnTo>
                    <a:pt x="224" y="897"/>
                  </a:lnTo>
                  <a:lnTo>
                    <a:pt x="314" y="942"/>
                  </a:lnTo>
                  <a:lnTo>
                    <a:pt x="403" y="972"/>
                  </a:lnTo>
                  <a:lnTo>
                    <a:pt x="493" y="987"/>
                  </a:lnTo>
                  <a:lnTo>
                    <a:pt x="598" y="972"/>
                  </a:lnTo>
                  <a:lnTo>
                    <a:pt x="687" y="942"/>
                  </a:lnTo>
                  <a:lnTo>
                    <a:pt x="777" y="897"/>
                  </a:lnTo>
                  <a:lnTo>
                    <a:pt x="852" y="838"/>
                  </a:lnTo>
                  <a:lnTo>
                    <a:pt x="911" y="763"/>
                  </a:lnTo>
                  <a:lnTo>
                    <a:pt x="956" y="673"/>
                  </a:lnTo>
                  <a:lnTo>
                    <a:pt x="986" y="584"/>
                  </a:lnTo>
                  <a:lnTo>
                    <a:pt x="986" y="494"/>
                  </a:lnTo>
                  <a:lnTo>
                    <a:pt x="986" y="389"/>
                  </a:lnTo>
                  <a:lnTo>
                    <a:pt x="956" y="300"/>
                  </a:lnTo>
                  <a:lnTo>
                    <a:pt x="896" y="210"/>
                  </a:lnTo>
                  <a:lnTo>
                    <a:pt x="837" y="135"/>
                  </a:lnTo>
                  <a:lnTo>
                    <a:pt x="762" y="76"/>
                  </a:lnTo>
                  <a:lnTo>
                    <a:pt x="687" y="31"/>
                  </a:lnTo>
                  <a:lnTo>
                    <a:pt x="5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3"/>
            <p:cNvSpPr/>
            <p:nvPr/>
          </p:nvSpPr>
          <p:spPr>
            <a:xfrm>
              <a:off x="5020182" y="1474300"/>
              <a:ext cx="27110" cy="27110"/>
            </a:xfrm>
            <a:custGeom>
              <a:avLst/>
              <a:gdLst/>
              <a:ahLst/>
              <a:cxnLst/>
              <a:rect l="l" t="t" r="r" b="b"/>
              <a:pathLst>
                <a:path w="987" h="987" extrusionOk="0">
                  <a:moveTo>
                    <a:pt x="389" y="0"/>
                  </a:moveTo>
                  <a:lnTo>
                    <a:pt x="299" y="30"/>
                  </a:lnTo>
                  <a:lnTo>
                    <a:pt x="210" y="75"/>
                  </a:lnTo>
                  <a:lnTo>
                    <a:pt x="135" y="149"/>
                  </a:lnTo>
                  <a:lnTo>
                    <a:pt x="75" y="224"/>
                  </a:lnTo>
                  <a:lnTo>
                    <a:pt x="30" y="299"/>
                  </a:lnTo>
                  <a:lnTo>
                    <a:pt x="1" y="389"/>
                  </a:lnTo>
                  <a:lnTo>
                    <a:pt x="1" y="493"/>
                  </a:lnTo>
                  <a:lnTo>
                    <a:pt x="1" y="583"/>
                  </a:lnTo>
                  <a:lnTo>
                    <a:pt x="30" y="687"/>
                  </a:lnTo>
                  <a:lnTo>
                    <a:pt x="90" y="762"/>
                  </a:lnTo>
                  <a:lnTo>
                    <a:pt x="150" y="837"/>
                  </a:lnTo>
                  <a:lnTo>
                    <a:pt x="225" y="896"/>
                  </a:lnTo>
                  <a:lnTo>
                    <a:pt x="314" y="941"/>
                  </a:lnTo>
                  <a:lnTo>
                    <a:pt x="404" y="971"/>
                  </a:lnTo>
                  <a:lnTo>
                    <a:pt x="494" y="986"/>
                  </a:lnTo>
                  <a:lnTo>
                    <a:pt x="583" y="971"/>
                  </a:lnTo>
                  <a:lnTo>
                    <a:pt x="688" y="941"/>
                  </a:lnTo>
                  <a:lnTo>
                    <a:pt x="777" y="896"/>
                  </a:lnTo>
                  <a:lnTo>
                    <a:pt x="852" y="837"/>
                  </a:lnTo>
                  <a:lnTo>
                    <a:pt x="912" y="762"/>
                  </a:lnTo>
                  <a:lnTo>
                    <a:pt x="942" y="672"/>
                  </a:lnTo>
                  <a:lnTo>
                    <a:pt x="972" y="583"/>
                  </a:lnTo>
                  <a:lnTo>
                    <a:pt x="987" y="478"/>
                  </a:lnTo>
                  <a:lnTo>
                    <a:pt x="972" y="389"/>
                  </a:lnTo>
                  <a:lnTo>
                    <a:pt x="942" y="299"/>
                  </a:lnTo>
                  <a:lnTo>
                    <a:pt x="897" y="209"/>
                  </a:lnTo>
                  <a:lnTo>
                    <a:pt x="837" y="135"/>
                  </a:lnTo>
                  <a:lnTo>
                    <a:pt x="762" y="75"/>
                  </a:lnTo>
                  <a:lnTo>
                    <a:pt x="673" y="30"/>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3"/>
            <p:cNvSpPr/>
            <p:nvPr/>
          </p:nvSpPr>
          <p:spPr>
            <a:xfrm>
              <a:off x="4857690" y="1526816"/>
              <a:ext cx="27110" cy="27110"/>
            </a:xfrm>
            <a:custGeom>
              <a:avLst/>
              <a:gdLst/>
              <a:ahLst/>
              <a:cxnLst/>
              <a:rect l="l" t="t" r="r" b="b"/>
              <a:pathLst>
                <a:path w="987" h="987" extrusionOk="0">
                  <a:moveTo>
                    <a:pt x="493" y="0"/>
                  </a:moveTo>
                  <a:lnTo>
                    <a:pt x="404" y="15"/>
                  </a:lnTo>
                  <a:lnTo>
                    <a:pt x="299" y="45"/>
                  </a:lnTo>
                  <a:lnTo>
                    <a:pt x="210" y="90"/>
                  </a:lnTo>
                  <a:lnTo>
                    <a:pt x="135" y="150"/>
                  </a:lnTo>
                  <a:lnTo>
                    <a:pt x="75" y="224"/>
                  </a:lnTo>
                  <a:lnTo>
                    <a:pt x="30" y="314"/>
                  </a:lnTo>
                  <a:lnTo>
                    <a:pt x="15" y="404"/>
                  </a:lnTo>
                  <a:lnTo>
                    <a:pt x="0" y="493"/>
                  </a:lnTo>
                  <a:lnTo>
                    <a:pt x="15" y="583"/>
                  </a:lnTo>
                  <a:lnTo>
                    <a:pt x="45" y="688"/>
                  </a:lnTo>
                  <a:lnTo>
                    <a:pt x="90" y="777"/>
                  </a:lnTo>
                  <a:lnTo>
                    <a:pt x="150" y="852"/>
                  </a:lnTo>
                  <a:lnTo>
                    <a:pt x="225" y="912"/>
                  </a:lnTo>
                  <a:lnTo>
                    <a:pt x="314" y="956"/>
                  </a:lnTo>
                  <a:lnTo>
                    <a:pt x="404" y="971"/>
                  </a:lnTo>
                  <a:lnTo>
                    <a:pt x="493" y="986"/>
                  </a:lnTo>
                  <a:lnTo>
                    <a:pt x="598" y="971"/>
                  </a:lnTo>
                  <a:lnTo>
                    <a:pt x="688" y="942"/>
                  </a:lnTo>
                  <a:lnTo>
                    <a:pt x="777" y="897"/>
                  </a:lnTo>
                  <a:lnTo>
                    <a:pt x="852" y="837"/>
                  </a:lnTo>
                  <a:lnTo>
                    <a:pt x="912" y="762"/>
                  </a:lnTo>
                  <a:lnTo>
                    <a:pt x="957" y="673"/>
                  </a:lnTo>
                  <a:lnTo>
                    <a:pt x="986" y="583"/>
                  </a:lnTo>
                  <a:lnTo>
                    <a:pt x="986" y="493"/>
                  </a:lnTo>
                  <a:lnTo>
                    <a:pt x="972" y="389"/>
                  </a:lnTo>
                  <a:lnTo>
                    <a:pt x="942" y="299"/>
                  </a:lnTo>
                  <a:lnTo>
                    <a:pt x="897" y="210"/>
                  </a:lnTo>
                  <a:lnTo>
                    <a:pt x="837" y="135"/>
                  </a:lnTo>
                  <a:lnTo>
                    <a:pt x="762" y="75"/>
                  </a:lnTo>
                  <a:lnTo>
                    <a:pt x="673" y="30"/>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3"/>
            <p:cNvSpPr/>
            <p:nvPr/>
          </p:nvSpPr>
          <p:spPr>
            <a:xfrm>
              <a:off x="3358312" y="1540769"/>
              <a:ext cx="280690" cy="280690"/>
            </a:xfrm>
            <a:custGeom>
              <a:avLst/>
              <a:gdLst/>
              <a:ahLst/>
              <a:cxnLst/>
              <a:rect l="l" t="t" r="r" b="b"/>
              <a:pathLst>
                <a:path w="10219" h="10219" extrusionOk="0">
                  <a:moveTo>
                    <a:pt x="194" y="0"/>
                  </a:moveTo>
                  <a:lnTo>
                    <a:pt x="149" y="15"/>
                  </a:lnTo>
                  <a:lnTo>
                    <a:pt x="105" y="45"/>
                  </a:lnTo>
                  <a:lnTo>
                    <a:pt x="60" y="75"/>
                  </a:lnTo>
                  <a:lnTo>
                    <a:pt x="30" y="105"/>
                  </a:lnTo>
                  <a:lnTo>
                    <a:pt x="15" y="150"/>
                  </a:lnTo>
                  <a:lnTo>
                    <a:pt x="0" y="195"/>
                  </a:lnTo>
                  <a:lnTo>
                    <a:pt x="0" y="239"/>
                  </a:lnTo>
                  <a:lnTo>
                    <a:pt x="0" y="284"/>
                  </a:lnTo>
                  <a:lnTo>
                    <a:pt x="15" y="329"/>
                  </a:lnTo>
                  <a:lnTo>
                    <a:pt x="30" y="374"/>
                  </a:lnTo>
                  <a:lnTo>
                    <a:pt x="60" y="419"/>
                  </a:lnTo>
                  <a:lnTo>
                    <a:pt x="9800" y="10159"/>
                  </a:lnTo>
                  <a:lnTo>
                    <a:pt x="9845" y="10189"/>
                  </a:lnTo>
                  <a:lnTo>
                    <a:pt x="9890" y="10204"/>
                  </a:lnTo>
                  <a:lnTo>
                    <a:pt x="9935" y="10219"/>
                  </a:lnTo>
                  <a:lnTo>
                    <a:pt x="10025" y="10219"/>
                  </a:lnTo>
                  <a:lnTo>
                    <a:pt x="10069" y="10204"/>
                  </a:lnTo>
                  <a:lnTo>
                    <a:pt x="10114" y="10189"/>
                  </a:lnTo>
                  <a:lnTo>
                    <a:pt x="10144" y="10159"/>
                  </a:lnTo>
                  <a:lnTo>
                    <a:pt x="10174" y="10114"/>
                  </a:lnTo>
                  <a:lnTo>
                    <a:pt x="10204" y="10070"/>
                  </a:lnTo>
                  <a:lnTo>
                    <a:pt x="10219" y="10025"/>
                  </a:lnTo>
                  <a:lnTo>
                    <a:pt x="10219" y="9980"/>
                  </a:lnTo>
                  <a:lnTo>
                    <a:pt x="10219" y="9935"/>
                  </a:lnTo>
                  <a:lnTo>
                    <a:pt x="10204" y="9890"/>
                  </a:lnTo>
                  <a:lnTo>
                    <a:pt x="10174" y="9860"/>
                  </a:lnTo>
                  <a:lnTo>
                    <a:pt x="10144" y="9816"/>
                  </a:lnTo>
                  <a:lnTo>
                    <a:pt x="403" y="75"/>
                  </a:lnTo>
                  <a:lnTo>
                    <a:pt x="374" y="45"/>
                  </a:lnTo>
                  <a:lnTo>
                    <a:pt x="329" y="15"/>
                  </a:lnTo>
                  <a:lnTo>
                    <a:pt x="28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3"/>
            <p:cNvSpPr/>
            <p:nvPr/>
          </p:nvSpPr>
          <p:spPr>
            <a:xfrm>
              <a:off x="3492074" y="1672060"/>
              <a:ext cx="51721" cy="51749"/>
            </a:xfrm>
            <a:custGeom>
              <a:avLst/>
              <a:gdLst/>
              <a:ahLst/>
              <a:cxnLst/>
              <a:rect l="l" t="t" r="r" b="b"/>
              <a:pathLst>
                <a:path w="1883" h="1884" extrusionOk="0">
                  <a:moveTo>
                    <a:pt x="837" y="1"/>
                  </a:moveTo>
                  <a:lnTo>
                    <a:pt x="747" y="16"/>
                  </a:lnTo>
                  <a:lnTo>
                    <a:pt x="658" y="46"/>
                  </a:lnTo>
                  <a:lnTo>
                    <a:pt x="568" y="76"/>
                  </a:lnTo>
                  <a:lnTo>
                    <a:pt x="419" y="165"/>
                  </a:lnTo>
                  <a:lnTo>
                    <a:pt x="269" y="285"/>
                  </a:lnTo>
                  <a:lnTo>
                    <a:pt x="165" y="419"/>
                  </a:lnTo>
                  <a:lnTo>
                    <a:pt x="75" y="569"/>
                  </a:lnTo>
                  <a:lnTo>
                    <a:pt x="45" y="658"/>
                  </a:lnTo>
                  <a:lnTo>
                    <a:pt x="15" y="748"/>
                  </a:lnTo>
                  <a:lnTo>
                    <a:pt x="0" y="838"/>
                  </a:lnTo>
                  <a:lnTo>
                    <a:pt x="0" y="942"/>
                  </a:lnTo>
                  <a:lnTo>
                    <a:pt x="0" y="1032"/>
                  </a:lnTo>
                  <a:lnTo>
                    <a:pt x="15" y="1136"/>
                  </a:lnTo>
                  <a:lnTo>
                    <a:pt x="45" y="1226"/>
                  </a:lnTo>
                  <a:lnTo>
                    <a:pt x="75" y="1301"/>
                  </a:lnTo>
                  <a:lnTo>
                    <a:pt x="165" y="1465"/>
                  </a:lnTo>
                  <a:lnTo>
                    <a:pt x="269" y="1599"/>
                  </a:lnTo>
                  <a:lnTo>
                    <a:pt x="419" y="1719"/>
                  </a:lnTo>
                  <a:lnTo>
                    <a:pt x="568" y="1809"/>
                  </a:lnTo>
                  <a:lnTo>
                    <a:pt x="658" y="1839"/>
                  </a:lnTo>
                  <a:lnTo>
                    <a:pt x="747" y="1853"/>
                  </a:lnTo>
                  <a:lnTo>
                    <a:pt x="837" y="1868"/>
                  </a:lnTo>
                  <a:lnTo>
                    <a:pt x="942" y="1883"/>
                  </a:lnTo>
                  <a:lnTo>
                    <a:pt x="1031" y="1868"/>
                  </a:lnTo>
                  <a:lnTo>
                    <a:pt x="1121" y="1853"/>
                  </a:lnTo>
                  <a:lnTo>
                    <a:pt x="1210" y="1839"/>
                  </a:lnTo>
                  <a:lnTo>
                    <a:pt x="1300" y="1809"/>
                  </a:lnTo>
                  <a:lnTo>
                    <a:pt x="1464" y="1719"/>
                  </a:lnTo>
                  <a:lnTo>
                    <a:pt x="1599" y="1599"/>
                  </a:lnTo>
                  <a:lnTo>
                    <a:pt x="1718" y="1465"/>
                  </a:lnTo>
                  <a:lnTo>
                    <a:pt x="1808" y="1301"/>
                  </a:lnTo>
                  <a:lnTo>
                    <a:pt x="1838" y="1226"/>
                  </a:lnTo>
                  <a:lnTo>
                    <a:pt x="1853" y="1136"/>
                  </a:lnTo>
                  <a:lnTo>
                    <a:pt x="1868" y="1032"/>
                  </a:lnTo>
                  <a:lnTo>
                    <a:pt x="1883" y="942"/>
                  </a:lnTo>
                  <a:lnTo>
                    <a:pt x="1868" y="838"/>
                  </a:lnTo>
                  <a:lnTo>
                    <a:pt x="1853" y="748"/>
                  </a:lnTo>
                  <a:lnTo>
                    <a:pt x="1838" y="658"/>
                  </a:lnTo>
                  <a:lnTo>
                    <a:pt x="1808" y="569"/>
                  </a:lnTo>
                  <a:lnTo>
                    <a:pt x="1718" y="419"/>
                  </a:lnTo>
                  <a:lnTo>
                    <a:pt x="1599" y="285"/>
                  </a:lnTo>
                  <a:lnTo>
                    <a:pt x="1464" y="165"/>
                  </a:lnTo>
                  <a:lnTo>
                    <a:pt x="1300" y="76"/>
                  </a:lnTo>
                  <a:lnTo>
                    <a:pt x="1210" y="46"/>
                  </a:lnTo>
                  <a:lnTo>
                    <a:pt x="1121" y="16"/>
                  </a:lnTo>
                  <a:lnTo>
                    <a:pt x="1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3"/>
            <p:cNvSpPr/>
            <p:nvPr/>
          </p:nvSpPr>
          <p:spPr>
            <a:xfrm>
              <a:off x="3161760" y="1332326"/>
              <a:ext cx="311481" cy="311481"/>
            </a:xfrm>
            <a:custGeom>
              <a:avLst/>
              <a:gdLst/>
              <a:ahLst/>
              <a:cxnLst/>
              <a:rect l="l" t="t" r="r" b="b"/>
              <a:pathLst>
                <a:path w="11340" h="11340" extrusionOk="0">
                  <a:moveTo>
                    <a:pt x="5378" y="0"/>
                  </a:moveTo>
                  <a:lnTo>
                    <a:pt x="5094" y="30"/>
                  </a:lnTo>
                  <a:lnTo>
                    <a:pt x="4811" y="60"/>
                  </a:lnTo>
                  <a:lnTo>
                    <a:pt x="4527" y="105"/>
                  </a:lnTo>
                  <a:lnTo>
                    <a:pt x="4258" y="179"/>
                  </a:lnTo>
                  <a:lnTo>
                    <a:pt x="3989" y="254"/>
                  </a:lnTo>
                  <a:lnTo>
                    <a:pt x="3720" y="344"/>
                  </a:lnTo>
                  <a:lnTo>
                    <a:pt x="3466" y="433"/>
                  </a:lnTo>
                  <a:lnTo>
                    <a:pt x="3212" y="553"/>
                  </a:lnTo>
                  <a:lnTo>
                    <a:pt x="2973" y="672"/>
                  </a:lnTo>
                  <a:lnTo>
                    <a:pt x="2734" y="822"/>
                  </a:lnTo>
                  <a:lnTo>
                    <a:pt x="2495" y="956"/>
                  </a:lnTo>
                  <a:lnTo>
                    <a:pt x="2271" y="1120"/>
                  </a:lnTo>
                  <a:lnTo>
                    <a:pt x="2062" y="1285"/>
                  </a:lnTo>
                  <a:lnTo>
                    <a:pt x="1853" y="1464"/>
                  </a:lnTo>
                  <a:lnTo>
                    <a:pt x="1658" y="1658"/>
                  </a:lnTo>
                  <a:lnTo>
                    <a:pt x="1464" y="1853"/>
                  </a:lnTo>
                  <a:lnTo>
                    <a:pt x="1300" y="2062"/>
                  </a:lnTo>
                  <a:lnTo>
                    <a:pt x="1120" y="2271"/>
                  </a:lnTo>
                  <a:lnTo>
                    <a:pt x="971" y="2495"/>
                  </a:lnTo>
                  <a:lnTo>
                    <a:pt x="822" y="2719"/>
                  </a:lnTo>
                  <a:lnTo>
                    <a:pt x="687" y="2958"/>
                  </a:lnTo>
                  <a:lnTo>
                    <a:pt x="553" y="3212"/>
                  </a:lnTo>
                  <a:lnTo>
                    <a:pt x="448" y="3466"/>
                  </a:lnTo>
                  <a:lnTo>
                    <a:pt x="344" y="3720"/>
                  </a:lnTo>
                  <a:lnTo>
                    <a:pt x="254" y="3974"/>
                  </a:lnTo>
                  <a:lnTo>
                    <a:pt x="179" y="4243"/>
                  </a:lnTo>
                  <a:lnTo>
                    <a:pt x="120" y="4527"/>
                  </a:lnTo>
                  <a:lnTo>
                    <a:pt x="60" y="4796"/>
                  </a:lnTo>
                  <a:lnTo>
                    <a:pt x="30" y="5079"/>
                  </a:lnTo>
                  <a:lnTo>
                    <a:pt x="0" y="5378"/>
                  </a:lnTo>
                  <a:lnTo>
                    <a:pt x="0" y="5662"/>
                  </a:lnTo>
                  <a:lnTo>
                    <a:pt x="0" y="5961"/>
                  </a:lnTo>
                  <a:lnTo>
                    <a:pt x="30" y="6245"/>
                  </a:lnTo>
                  <a:lnTo>
                    <a:pt x="60" y="6529"/>
                  </a:lnTo>
                  <a:lnTo>
                    <a:pt x="120" y="6812"/>
                  </a:lnTo>
                  <a:lnTo>
                    <a:pt x="179" y="7081"/>
                  </a:lnTo>
                  <a:lnTo>
                    <a:pt x="254" y="7350"/>
                  </a:lnTo>
                  <a:lnTo>
                    <a:pt x="344" y="7619"/>
                  </a:lnTo>
                  <a:lnTo>
                    <a:pt x="448" y="7873"/>
                  </a:lnTo>
                  <a:lnTo>
                    <a:pt x="553" y="8127"/>
                  </a:lnTo>
                  <a:lnTo>
                    <a:pt x="687" y="8366"/>
                  </a:lnTo>
                  <a:lnTo>
                    <a:pt x="822" y="8605"/>
                  </a:lnTo>
                  <a:lnTo>
                    <a:pt x="971" y="8844"/>
                  </a:lnTo>
                  <a:lnTo>
                    <a:pt x="1120" y="9053"/>
                  </a:lnTo>
                  <a:lnTo>
                    <a:pt x="1300" y="9277"/>
                  </a:lnTo>
                  <a:lnTo>
                    <a:pt x="1464" y="9487"/>
                  </a:lnTo>
                  <a:lnTo>
                    <a:pt x="1658" y="9681"/>
                  </a:lnTo>
                  <a:lnTo>
                    <a:pt x="1853" y="9860"/>
                  </a:lnTo>
                  <a:lnTo>
                    <a:pt x="2062" y="10039"/>
                  </a:lnTo>
                  <a:lnTo>
                    <a:pt x="2271" y="10219"/>
                  </a:lnTo>
                  <a:lnTo>
                    <a:pt x="2495" y="10368"/>
                  </a:lnTo>
                  <a:lnTo>
                    <a:pt x="2734" y="10517"/>
                  </a:lnTo>
                  <a:lnTo>
                    <a:pt x="2973" y="10652"/>
                  </a:lnTo>
                  <a:lnTo>
                    <a:pt x="3212" y="10786"/>
                  </a:lnTo>
                  <a:lnTo>
                    <a:pt x="3466" y="10891"/>
                  </a:lnTo>
                  <a:lnTo>
                    <a:pt x="3720" y="10996"/>
                  </a:lnTo>
                  <a:lnTo>
                    <a:pt x="3989" y="11085"/>
                  </a:lnTo>
                  <a:lnTo>
                    <a:pt x="4258" y="11160"/>
                  </a:lnTo>
                  <a:lnTo>
                    <a:pt x="4527" y="11220"/>
                  </a:lnTo>
                  <a:lnTo>
                    <a:pt x="4811" y="11279"/>
                  </a:lnTo>
                  <a:lnTo>
                    <a:pt x="5094" y="11309"/>
                  </a:lnTo>
                  <a:lnTo>
                    <a:pt x="5378" y="11324"/>
                  </a:lnTo>
                  <a:lnTo>
                    <a:pt x="5677" y="11339"/>
                  </a:lnTo>
                  <a:lnTo>
                    <a:pt x="5961" y="11324"/>
                  </a:lnTo>
                  <a:lnTo>
                    <a:pt x="6245" y="11309"/>
                  </a:lnTo>
                  <a:lnTo>
                    <a:pt x="6529" y="11279"/>
                  </a:lnTo>
                  <a:lnTo>
                    <a:pt x="6812" y="11220"/>
                  </a:lnTo>
                  <a:lnTo>
                    <a:pt x="7081" y="11160"/>
                  </a:lnTo>
                  <a:lnTo>
                    <a:pt x="7350" y="11085"/>
                  </a:lnTo>
                  <a:lnTo>
                    <a:pt x="7619" y="10996"/>
                  </a:lnTo>
                  <a:lnTo>
                    <a:pt x="7873" y="10891"/>
                  </a:lnTo>
                  <a:lnTo>
                    <a:pt x="8127" y="10786"/>
                  </a:lnTo>
                  <a:lnTo>
                    <a:pt x="8366" y="10652"/>
                  </a:lnTo>
                  <a:lnTo>
                    <a:pt x="8605" y="10517"/>
                  </a:lnTo>
                  <a:lnTo>
                    <a:pt x="8844" y="10368"/>
                  </a:lnTo>
                  <a:lnTo>
                    <a:pt x="9068" y="10219"/>
                  </a:lnTo>
                  <a:lnTo>
                    <a:pt x="9278" y="10039"/>
                  </a:lnTo>
                  <a:lnTo>
                    <a:pt x="9487" y="9860"/>
                  </a:lnTo>
                  <a:lnTo>
                    <a:pt x="9681" y="9681"/>
                  </a:lnTo>
                  <a:lnTo>
                    <a:pt x="9875" y="9487"/>
                  </a:lnTo>
                  <a:lnTo>
                    <a:pt x="10039" y="9277"/>
                  </a:lnTo>
                  <a:lnTo>
                    <a:pt x="10219" y="9053"/>
                  </a:lnTo>
                  <a:lnTo>
                    <a:pt x="10368" y="8844"/>
                  </a:lnTo>
                  <a:lnTo>
                    <a:pt x="10517" y="8605"/>
                  </a:lnTo>
                  <a:lnTo>
                    <a:pt x="10652" y="8366"/>
                  </a:lnTo>
                  <a:lnTo>
                    <a:pt x="10786" y="8127"/>
                  </a:lnTo>
                  <a:lnTo>
                    <a:pt x="10891" y="7873"/>
                  </a:lnTo>
                  <a:lnTo>
                    <a:pt x="10996" y="7619"/>
                  </a:lnTo>
                  <a:lnTo>
                    <a:pt x="11085" y="7350"/>
                  </a:lnTo>
                  <a:lnTo>
                    <a:pt x="11160" y="7081"/>
                  </a:lnTo>
                  <a:lnTo>
                    <a:pt x="11220" y="6812"/>
                  </a:lnTo>
                  <a:lnTo>
                    <a:pt x="11279" y="6529"/>
                  </a:lnTo>
                  <a:lnTo>
                    <a:pt x="11309" y="6245"/>
                  </a:lnTo>
                  <a:lnTo>
                    <a:pt x="11339" y="5961"/>
                  </a:lnTo>
                  <a:lnTo>
                    <a:pt x="11339" y="5662"/>
                  </a:lnTo>
                  <a:lnTo>
                    <a:pt x="11339" y="5378"/>
                  </a:lnTo>
                  <a:lnTo>
                    <a:pt x="11309" y="5079"/>
                  </a:lnTo>
                  <a:lnTo>
                    <a:pt x="11279" y="4796"/>
                  </a:lnTo>
                  <a:lnTo>
                    <a:pt x="11220" y="4527"/>
                  </a:lnTo>
                  <a:lnTo>
                    <a:pt x="11160" y="4243"/>
                  </a:lnTo>
                  <a:lnTo>
                    <a:pt x="11085" y="3974"/>
                  </a:lnTo>
                  <a:lnTo>
                    <a:pt x="10996" y="3720"/>
                  </a:lnTo>
                  <a:lnTo>
                    <a:pt x="10891" y="3466"/>
                  </a:lnTo>
                  <a:lnTo>
                    <a:pt x="10786" y="3212"/>
                  </a:lnTo>
                  <a:lnTo>
                    <a:pt x="10652" y="2958"/>
                  </a:lnTo>
                  <a:lnTo>
                    <a:pt x="10517" y="2719"/>
                  </a:lnTo>
                  <a:lnTo>
                    <a:pt x="10368" y="2495"/>
                  </a:lnTo>
                  <a:lnTo>
                    <a:pt x="10219" y="2271"/>
                  </a:lnTo>
                  <a:lnTo>
                    <a:pt x="10039" y="2062"/>
                  </a:lnTo>
                  <a:lnTo>
                    <a:pt x="9875" y="1853"/>
                  </a:lnTo>
                  <a:lnTo>
                    <a:pt x="9681" y="1658"/>
                  </a:lnTo>
                  <a:lnTo>
                    <a:pt x="9487" y="1464"/>
                  </a:lnTo>
                  <a:lnTo>
                    <a:pt x="9278" y="1285"/>
                  </a:lnTo>
                  <a:lnTo>
                    <a:pt x="9068" y="1120"/>
                  </a:lnTo>
                  <a:lnTo>
                    <a:pt x="8844" y="956"/>
                  </a:lnTo>
                  <a:lnTo>
                    <a:pt x="8605" y="822"/>
                  </a:lnTo>
                  <a:lnTo>
                    <a:pt x="8366" y="672"/>
                  </a:lnTo>
                  <a:lnTo>
                    <a:pt x="8127" y="553"/>
                  </a:lnTo>
                  <a:lnTo>
                    <a:pt x="7873" y="433"/>
                  </a:lnTo>
                  <a:lnTo>
                    <a:pt x="7619" y="344"/>
                  </a:lnTo>
                  <a:lnTo>
                    <a:pt x="7350" y="254"/>
                  </a:lnTo>
                  <a:lnTo>
                    <a:pt x="7081" y="179"/>
                  </a:lnTo>
                  <a:lnTo>
                    <a:pt x="6812" y="105"/>
                  </a:lnTo>
                  <a:lnTo>
                    <a:pt x="6529" y="60"/>
                  </a:lnTo>
                  <a:lnTo>
                    <a:pt x="6245" y="30"/>
                  </a:lnTo>
                  <a:lnTo>
                    <a:pt x="59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3"/>
            <p:cNvSpPr/>
            <p:nvPr/>
          </p:nvSpPr>
          <p:spPr>
            <a:xfrm>
              <a:off x="3230674" y="1397559"/>
              <a:ext cx="179775" cy="179747"/>
            </a:xfrm>
            <a:custGeom>
              <a:avLst/>
              <a:gdLst/>
              <a:ahLst/>
              <a:cxnLst/>
              <a:rect l="l" t="t" r="r" b="b"/>
              <a:pathLst>
                <a:path w="6545" h="6544" extrusionOk="0">
                  <a:moveTo>
                    <a:pt x="3377" y="2301"/>
                  </a:moveTo>
                  <a:lnTo>
                    <a:pt x="3467" y="2316"/>
                  </a:lnTo>
                  <a:lnTo>
                    <a:pt x="3556" y="2346"/>
                  </a:lnTo>
                  <a:lnTo>
                    <a:pt x="3646" y="2376"/>
                  </a:lnTo>
                  <a:lnTo>
                    <a:pt x="3736" y="2421"/>
                  </a:lnTo>
                  <a:lnTo>
                    <a:pt x="3810" y="2465"/>
                  </a:lnTo>
                  <a:lnTo>
                    <a:pt x="3960" y="2585"/>
                  </a:lnTo>
                  <a:lnTo>
                    <a:pt x="4079" y="2734"/>
                  </a:lnTo>
                  <a:lnTo>
                    <a:pt x="4124" y="2809"/>
                  </a:lnTo>
                  <a:lnTo>
                    <a:pt x="4169" y="2899"/>
                  </a:lnTo>
                  <a:lnTo>
                    <a:pt x="4199" y="2988"/>
                  </a:lnTo>
                  <a:lnTo>
                    <a:pt x="4229" y="3078"/>
                  </a:lnTo>
                  <a:lnTo>
                    <a:pt x="4244" y="3183"/>
                  </a:lnTo>
                  <a:lnTo>
                    <a:pt x="4244" y="3272"/>
                  </a:lnTo>
                  <a:lnTo>
                    <a:pt x="4244" y="3377"/>
                  </a:lnTo>
                  <a:lnTo>
                    <a:pt x="4229" y="3466"/>
                  </a:lnTo>
                  <a:lnTo>
                    <a:pt x="4199" y="3571"/>
                  </a:lnTo>
                  <a:lnTo>
                    <a:pt x="4169" y="3646"/>
                  </a:lnTo>
                  <a:lnTo>
                    <a:pt x="4124" y="3735"/>
                  </a:lnTo>
                  <a:lnTo>
                    <a:pt x="4079" y="3825"/>
                  </a:lnTo>
                  <a:lnTo>
                    <a:pt x="3960" y="3959"/>
                  </a:lnTo>
                  <a:lnTo>
                    <a:pt x="3810" y="4079"/>
                  </a:lnTo>
                  <a:lnTo>
                    <a:pt x="3736" y="4124"/>
                  </a:lnTo>
                  <a:lnTo>
                    <a:pt x="3646" y="4169"/>
                  </a:lnTo>
                  <a:lnTo>
                    <a:pt x="3556" y="4198"/>
                  </a:lnTo>
                  <a:lnTo>
                    <a:pt x="3467" y="4228"/>
                  </a:lnTo>
                  <a:lnTo>
                    <a:pt x="3377" y="4243"/>
                  </a:lnTo>
                  <a:lnTo>
                    <a:pt x="3168" y="4243"/>
                  </a:lnTo>
                  <a:lnTo>
                    <a:pt x="3078" y="4228"/>
                  </a:lnTo>
                  <a:lnTo>
                    <a:pt x="2989" y="4198"/>
                  </a:lnTo>
                  <a:lnTo>
                    <a:pt x="2899" y="4169"/>
                  </a:lnTo>
                  <a:lnTo>
                    <a:pt x="2810" y="4124"/>
                  </a:lnTo>
                  <a:lnTo>
                    <a:pt x="2735" y="4079"/>
                  </a:lnTo>
                  <a:lnTo>
                    <a:pt x="2585" y="3959"/>
                  </a:lnTo>
                  <a:lnTo>
                    <a:pt x="2466" y="3825"/>
                  </a:lnTo>
                  <a:lnTo>
                    <a:pt x="2421" y="3735"/>
                  </a:lnTo>
                  <a:lnTo>
                    <a:pt x="2376" y="3646"/>
                  </a:lnTo>
                  <a:lnTo>
                    <a:pt x="2346" y="3571"/>
                  </a:lnTo>
                  <a:lnTo>
                    <a:pt x="2316" y="3466"/>
                  </a:lnTo>
                  <a:lnTo>
                    <a:pt x="2302" y="3377"/>
                  </a:lnTo>
                  <a:lnTo>
                    <a:pt x="2302" y="3272"/>
                  </a:lnTo>
                  <a:lnTo>
                    <a:pt x="2302" y="3183"/>
                  </a:lnTo>
                  <a:lnTo>
                    <a:pt x="2316" y="3078"/>
                  </a:lnTo>
                  <a:lnTo>
                    <a:pt x="2346" y="2988"/>
                  </a:lnTo>
                  <a:lnTo>
                    <a:pt x="2376" y="2899"/>
                  </a:lnTo>
                  <a:lnTo>
                    <a:pt x="2421" y="2809"/>
                  </a:lnTo>
                  <a:lnTo>
                    <a:pt x="2466" y="2734"/>
                  </a:lnTo>
                  <a:lnTo>
                    <a:pt x="2585" y="2585"/>
                  </a:lnTo>
                  <a:lnTo>
                    <a:pt x="2735" y="2465"/>
                  </a:lnTo>
                  <a:lnTo>
                    <a:pt x="2810" y="2421"/>
                  </a:lnTo>
                  <a:lnTo>
                    <a:pt x="2899" y="2376"/>
                  </a:lnTo>
                  <a:lnTo>
                    <a:pt x="2989" y="2346"/>
                  </a:lnTo>
                  <a:lnTo>
                    <a:pt x="3078" y="2316"/>
                  </a:lnTo>
                  <a:lnTo>
                    <a:pt x="3168" y="2301"/>
                  </a:lnTo>
                  <a:close/>
                  <a:moveTo>
                    <a:pt x="2824" y="0"/>
                  </a:moveTo>
                  <a:lnTo>
                    <a:pt x="2824" y="927"/>
                  </a:lnTo>
                  <a:lnTo>
                    <a:pt x="2600" y="986"/>
                  </a:lnTo>
                  <a:lnTo>
                    <a:pt x="2361" y="1061"/>
                  </a:lnTo>
                  <a:lnTo>
                    <a:pt x="2152" y="1166"/>
                  </a:lnTo>
                  <a:lnTo>
                    <a:pt x="1943" y="1285"/>
                  </a:lnTo>
                  <a:lnTo>
                    <a:pt x="1241" y="583"/>
                  </a:lnTo>
                  <a:lnTo>
                    <a:pt x="494" y="1345"/>
                  </a:lnTo>
                  <a:lnTo>
                    <a:pt x="1226" y="2062"/>
                  </a:lnTo>
                  <a:lnTo>
                    <a:pt x="1151" y="2197"/>
                  </a:lnTo>
                  <a:lnTo>
                    <a:pt x="1077" y="2346"/>
                  </a:lnTo>
                  <a:lnTo>
                    <a:pt x="1017" y="2495"/>
                  </a:lnTo>
                  <a:lnTo>
                    <a:pt x="972" y="2660"/>
                  </a:lnTo>
                  <a:lnTo>
                    <a:pt x="1" y="2660"/>
                  </a:lnTo>
                  <a:lnTo>
                    <a:pt x="1" y="3720"/>
                  </a:lnTo>
                  <a:lnTo>
                    <a:pt x="927" y="3720"/>
                  </a:lnTo>
                  <a:lnTo>
                    <a:pt x="987" y="3959"/>
                  </a:lnTo>
                  <a:lnTo>
                    <a:pt x="1062" y="4183"/>
                  </a:lnTo>
                  <a:lnTo>
                    <a:pt x="1166" y="4393"/>
                  </a:lnTo>
                  <a:lnTo>
                    <a:pt x="1286" y="4602"/>
                  </a:lnTo>
                  <a:lnTo>
                    <a:pt x="673" y="5214"/>
                  </a:lnTo>
                  <a:lnTo>
                    <a:pt x="1420" y="5961"/>
                  </a:lnTo>
                  <a:lnTo>
                    <a:pt x="2063" y="5319"/>
                  </a:lnTo>
                  <a:lnTo>
                    <a:pt x="2242" y="5423"/>
                  </a:lnTo>
                  <a:lnTo>
                    <a:pt x="2436" y="5498"/>
                  </a:lnTo>
                  <a:lnTo>
                    <a:pt x="2630" y="5573"/>
                  </a:lnTo>
                  <a:lnTo>
                    <a:pt x="2824" y="5618"/>
                  </a:lnTo>
                  <a:lnTo>
                    <a:pt x="2824" y="6544"/>
                  </a:lnTo>
                  <a:lnTo>
                    <a:pt x="3885" y="6544"/>
                  </a:lnTo>
                  <a:lnTo>
                    <a:pt x="3885" y="5573"/>
                  </a:lnTo>
                  <a:lnTo>
                    <a:pt x="4109" y="5513"/>
                  </a:lnTo>
                  <a:lnTo>
                    <a:pt x="4318" y="5423"/>
                  </a:lnTo>
                  <a:lnTo>
                    <a:pt x="4513" y="5304"/>
                  </a:lnTo>
                  <a:lnTo>
                    <a:pt x="4692" y="5184"/>
                  </a:lnTo>
                  <a:lnTo>
                    <a:pt x="5409" y="5887"/>
                  </a:lnTo>
                  <a:lnTo>
                    <a:pt x="6156" y="5140"/>
                  </a:lnTo>
                  <a:lnTo>
                    <a:pt x="5394" y="4378"/>
                  </a:lnTo>
                  <a:lnTo>
                    <a:pt x="5469" y="4213"/>
                  </a:lnTo>
                  <a:lnTo>
                    <a:pt x="5529" y="4064"/>
                  </a:lnTo>
                  <a:lnTo>
                    <a:pt x="5573" y="3885"/>
                  </a:lnTo>
                  <a:lnTo>
                    <a:pt x="5618" y="3720"/>
                  </a:lnTo>
                  <a:lnTo>
                    <a:pt x="6544" y="3720"/>
                  </a:lnTo>
                  <a:lnTo>
                    <a:pt x="6544" y="2660"/>
                  </a:lnTo>
                  <a:lnTo>
                    <a:pt x="5573" y="2660"/>
                  </a:lnTo>
                  <a:lnTo>
                    <a:pt x="5529" y="2495"/>
                  </a:lnTo>
                  <a:lnTo>
                    <a:pt x="5469" y="2346"/>
                  </a:lnTo>
                  <a:lnTo>
                    <a:pt x="5394" y="2197"/>
                  </a:lnTo>
                  <a:lnTo>
                    <a:pt x="5319" y="2062"/>
                  </a:lnTo>
                  <a:lnTo>
                    <a:pt x="6051" y="1345"/>
                  </a:lnTo>
                  <a:lnTo>
                    <a:pt x="5304" y="583"/>
                  </a:lnTo>
                  <a:lnTo>
                    <a:pt x="4587" y="1285"/>
                  </a:lnTo>
                  <a:lnTo>
                    <a:pt x="4438" y="1196"/>
                  </a:lnTo>
                  <a:lnTo>
                    <a:pt x="4259" y="1106"/>
                  </a:lnTo>
                  <a:lnTo>
                    <a:pt x="4079" y="1031"/>
                  </a:lnTo>
                  <a:lnTo>
                    <a:pt x="3885" y="971"/>
                  </a:lnTo>
                  <a:lnTo>
                    <a:pt x="38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3"/>
            <p:cNvSpPr/>
            <p:nvPr/>
          </p:nvSpPr>
          <p:spPr>
            <a:xfrm>
              <a:off x="4149022" y="1269125"/>
              <a:ext cx="12333" cy="373448"/>
            </a:xfrm>
            <a:custGeom>
              <a:avLst/>
              <a:gdLst/>
              <a:ahLst/>
              <a:cxnLst/>
              <a:rect l="l" t="t" r="r" b="b"/>
              <a:pathLst>
                <a:path w="449" h="13596" extrusionOk="0">
                  <a:moveTo>
                    <a:pt x="180" y="0"/>
                  </a:moveTo>
                  <a:lnTo>
                    <a:pt x="135" y="15"/>
                  </a:lnTo>
                  <a:lnTo>
                    <a:pt x="60" y="60"/>
                  </a:lnTo>
                  <a:lnTo>
                    <a:pt x="16" y="135"/>
                  </a:lnTo>
                  <a:lnTo>
                    <a:pt x="1" y="180"/>
                  </a:lnTo>
                  <a:lnTo>
                    <a:pt x="1" y="224"/>
                  </a:lnTo>
                  <a:lnTo>
                    <a:pt x="1" y="13371"/>
                  </a:lnTo>
                  <a:lnTo>
                    <a:pt x="1" y="13416"/>
                  </a:lnTo>
                  <a:lnTo>
                    <a:pt x="16" y="13446"/>
                  </a:lnTo>
                  <a:lnTo>
                    <a:pt x="60" y="13521"/>
                  </a:lnTo>
                  <a:lnTo>
                    <a:pt x="135" y="13565"/>
                  </a:lnTo>
                  <a:lnTo>
                    <a:pt x="180" y="13580"/>
                  </a:lnTo>
                  <a:lnTo>
                    <a:pt x="225" y="13595"/>
                  </a:lnTo>
                  <a:lnTo>
                    <a:pt x="270" y="13580"/>
                  </a:lnTo>
                  <a:lnTo>
                    <a:pt x="314" y="13565"/>
                  </a:lnTo>
                  <a:lnTo>
                    <a:pt x="374" y="13521"/>
                  </a:lnTo>
                  <a:lnTo>
                    <a:pt x="434" y="13446"/>
                  </a:lnTo>
                  <a:lnTo>
                    <a:pt x="449" y="13416"/>
                  </a:lnTo>
                  <a:lnTo>
                    <a:pt x="449" y="13371"/>
                  </a:lnTo>
                  <a:lnTo>
                    <a:pt x="449" y="224"/>
                  </a:lnTo>
                  <a:lnTo>
                    <a:pt x="449" y="180"/>
                  </a:lnTo>
                  <a:lnTo>
                    <a:pt x="434" y="135"/>
                  </a:lnTo>
                  <a:lnTo>
                    <a:pt x="374" y="60"/>
                  </a:lnTo>
                  <a:lnTo>
                    <a:pt x="314" y="15"/>
                  </a:lnTo>
                  <a:lnTo>
                    <a:pt x="27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3"/>
            <p:cNvSpPr/>
            <p:nvPr/>
          </p:nvSpPr>
          <p:spPr>
            <a:xfrm>
              <a:off x="4129329" y="1477157"/>
              <a:ext cx="51721" cy="51749"/>
            </a:xfrm>
            <a:custGeom>
              <a:avLst/>
              <a:gdLst/>
              <a:ahLst/>
              <a:cxnLst/>
              <a:rect l="l" t="t" r="r" b="b"/>
              <a:pathLst>
                <a:path w="1883" h="1884" extrusionOk="0">
                  <a:moveTo>
                    <a:pt x="942" y="1"/>
                  </a:moveTo>
                  <a:lnTo>
                    <a:pt x="837" y="16"/>
                  </a:lnTo>
                  <a:lnTo>
                    <a:pt x="748" y="31"/>
                  </a:lnTo>
                  <a:lnTo>
                    <a:pt x="658" y="45"/>
                  </a:lnTo>
                  <a:lnTo>
                    <a:pt x="568" y="75"/>
                  </a:lnTo>
                  <a:lnTo>
                    <a:pt x="419" y="165"/>
                  </a:lnTo>
                  <a:lnTo>
                    <a:pt x="270" y="285"/>
                  </a:lnTo>
                  <a:lnTo>
                    <a:pt x="165" y="419"/>
                  </a:lnTo>
                  <a:lnTo>
                    <a:pt x="75" y="583"/>
                  </a:lnTo>
                  <a:lnTo>
                    <a:pt x="45" y="658"/>
                  </a:lnTo>
                  <a:lnTo>
                    <a:pt x="16" y="748"/>
                  </a:lnTo>
                  <a:lnTo>
                    <a:pt x="1" y="852"/>
                  </a:lnTo>
                  <a:lnTo>
                    <a:pt x="1" y="942"/>
                  </a:lnTo>
                  <a:lnTo>
                    <a:pt x="1" y="1032"/>
                  </a:lnTo>
                  <a:lnTo>
                    <a:pt x="16" y="1136"/>
                  </a:lnTo>
                  <a:lnTo>
                    <a:pt x="45" y="1226"/>
                  </a:lnTo>
                  <a:lnTo>
                    <a:pt x="75" y="1300"/>
                  </a:lnTo>
                  <a:lnTo>
                    <a:pt x="165" y="1465"/>
                  </a:lnTo>
                  <a:lnTo>
                    <a:pt x="270" y="1599"/>
                  </a:lnTo>
                  <a:lnTo>
                    <a:pt x="419" y="1719"/>
                  </a:lnTo>
                  <a:lnTo>
                    <a:pt x="568" y="1808"/>
                  </a:lnTo>
                  <a:lnTo>
                    <a:pt x="658" y="1838"/>
                  </a:lnTo>
                  <a:lnTo>
                    <a:pt x="748" y="1868"/>
                  </a:lnTo>
                  <a:lnTo>
                    <a:pt x="837" y="1883"/>
                  </a:lnTo>
                  <a:lnTo>
                    <a:pt x="1031" y="1883"/>
                  </a:lnTo>
                  <a:lnTo>
                    <a:pt x="1121" y="1868"/>
                  </a:lnTo>
                  <a:lnTo>
                    <a:pt x="1226" y="1838"/>
                  </a:lnTo>
                  <a:lnTo>
                    <a:pt x="1300" y="1808"/>
                  </a:lnTo>
                  <a:lnTo>
                    <a:pt x="1465" y="1719"/>
                  </a:lnTo>
                  <a:lnTo>
                    <a:pt x="1599" y="1599"/>
                  </a:lnTo>
                  <a:lnTo>
                    <a:pt x="1719" y="1465"/>
                  </a:lnTo>
                  <a:lnTo>
                    <a:pt x="1808" y="1300"/>
                  </a:lnTo>
                  <a:lnTo>
                    <a:pt x="1838" y="1226"/>
                  </a:lnTo>
                  <a:lnTo>
                    <a:pt x="1853" y="1136"/>
                  </a:lnTo>
                  <a:lnTo>
                    <a:pt x="1868" y="1032"/>
                  </a:lnTo>
                  <a:lnTo>
                    <a:pt x="1883" y="942"/>
                  </a:lnTo>
                  <a:lnTo>
                    <a:pt x="1868" y="852"/>
                  </a:lnTo>
                  <a:lnTo>
                    <a:pt x="1853" y="748"/>
                  </a:lnTo>
                  <a:lnTo>
                    <a:pt x="1838" y="658"/>
                  </a:lnTo>
                  <a:lnTo>
                    <a:pt x="1808" y="583"/>
                  </a:lnTo>
                  <a:lnTo>
                    <a:pt x="1719" y="419"/>
                  </a:lnTo>
                  <a:lnTo>
                    <a:pt x="1599" y="285"/>
                  </a:lnTo>
                  <a:lnTo>
                    <a:pt x="1465" y="165"/>
                  </a:lnTo>
                  <a:lnTo>
                    <a:pt x="1300" y="75"/>
                  </a:lnTo>
                  <a:lnTo>
                    <a:pt x="1226" y="45"/>
                  </a:lnTo>
                  <a:lnTo>
                    <a:pt x="1121" y="31"/>
                  </a:lnTo>
                  <a:lnTo>
                    <a:pt x="1031" y="16"/>
                  </a:lnTo>
                  <a:lnTo>
                    <a:pt x="9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3"/>
            <p:cNvSpPr/>
            <p:nvPr/>
          </p:nvSpPr>
          <p:spPr>
            <a:xfrm>
              <a:off x="3999246" y="1088175"/>
              <a:ext cx="311893" cy="311481"/>
            </a:xfrm>
            <a:custGeom>
              <a:avLst/>
              <a:gdLst/>
              <a:ahLst/>
              <a:cxnLst/>
              <a:rect l="l" t="t" r="r" b="b"/>
              <a:pathLst>
                <a:path w="11355" h="11340" extrusionOk="0">
                  <a:moveTo>
                    <a:pt x="5678" y="0"/>
                  </a:moveTo>
                  <a:lnTo>
                    <a:pt x="5379" y="15"/>
                  </a:lnTo>
                  <a:lnTo>
                    <a:pt x="5095" y="30"/>
                  </a:lnTo>
                  <a:lnTo>
                    <a:pt x="4811" y="60"/>
                  </a:lnTo>
                  <a:lnTo>
                    <a:pt x="4527" y="120"/>
                  </a:lnTo>
                  <a:lnTo>
                    <a:pt x="4259" y="179"/>
                  </a:lnTo>
                  <a:lnTo>
                    <a:pt x="3990" y="254"/>
                  </a:lnTo>
                  <a:lnTo>
                    <a:pt x="3721" y="344"/>
                  </a:lnTo>
                  <a:lnTo>
                    <a:pt x="3467" y="448"/>
                  </a:lnTo>
                  <a:lnTo>
                    <a:pt x="3213" y="568"/>
                  </a:lnTo>
                  <a:lnTo>
                    <a:pt x="2974" y="687"/>
                  </a:lnTo>
                  <a:lnTo>
                    <a:pt x="2735" y="822"/>
                  </a:lnTo>
                  <a:lnTo>
                    <a:pt x="2511" y="971"/>
                  </a:lnTo>
                  <a:lnTo>
                    <a:pt x="2287" y="1135"/>
                  </a:lnTo>
                  <a:lnTo>
                    <a:pt x="2062" y="1300"/>
                  </a:lnTo>
                  <a:lnTo>
                    <a:pt x="1868" y="1479"/>
                  </a:lnTo>
                  <a:lnTo>
                    <a:pt x="1659" y="1658"/>
                  </a:lnTo>
                  <a:lnTo>
                    <a:pt x="1480" y="1853"/>
                  </a:lnTo>
                  <a:lnTo>
                    <a:pt x="1301" y="2062"/>
                  </a:lnTo>
                  <a:lnTo>
                    <a:pt x="1136" y="2286"/>
                  </a:lnTo>
                  <a:lnTo>
                    <a:pt x="972" y="2495"/>
                  </a:lnTo>
                  <a:lnTo>
                    <a:pt x="822" y="2734"/>
                  </a:lnTo>
                  <a:lnTo>
                    <a:pt x="688" y="2973"/>
                  </a:lnTo>
                  <a:lnTo>
                    <a:pt x="568" y="3212"/>
                  </a:lnTo>
                  <a:lnTo>
                    <a:pt x="449" y="3466"/>
                  </a:lnTo>
                  <a:lnTo>
                    <a:pt x="344" y="3720"/>
                  </a:lnTo>
                  <a:lnTo>
                    <a:pt x="255" y="3989"/>
                  </a:lnTo>
                  <a:lnTo>
                    <a:pt x="180" y="4258"/>
                  </a:lnTo>
                  <a:lnTo>
                    <a:pt x="120" y="4527"/>
                  </a:lnTo>
                  <a:lnTo>
                    <a:pt x="75" y="4811"/>
                  </a:lnTo>
                  <a:lnTo>
                    <a:pt x="31" y="5094"/>
                  </a:lnTo>
                  <a:lnTo>
                    <a:pt x="16" y="5378"/>
                  </a:lnTo>
                  <a:lnTo>
                    <a:pt x="1" y="5677"/>
                  </a:lnTo>
                  <a:lnTo>
                    <a:pt x="16" y="5961"/>
                  </a:lnTo>
                  <a:lnTo>
                    <a:pt x="31" y="6260"/>
                  </a:lnTo>
                  <a:lnTo>
                    <a:pt x="75" y="6544"/>
                  </a:lnTo>
                  <a:lnTo>
                    <a:pt x="120" y="6812"/>
                  </a:lnTo>
                  <a:lnTo>
                    <a:pt x="180" y="7096"/>
                  </a:lnTo>
                  <a:lnTo>
                    <a:pt x="255" y="7365"/>
                  </a:lnTo>
                  <a:lnTo>
                    <a:pt x="344" y="7619"/>
                  </a:lnTo>
                  <a:lnTo>
                    <a:pt x="449" y="7888"/>
                  </a:lnTo>
                  <a:lnTo>
                    <a:pt x="568" y="8127"/>
                  </a:lnTo>
                  <a:lnTo>
                    <a:pt x="688" y="8381"/>
                  </a:lnTo>
                  <a:lnTo>
                    <a:pt x="822" y="8620"/>
                  </a:lnTo>
                  <a:lnTo>
                    <a:pt x="972" y="8844"/>
                  </a:lnTo>
                  <a:lnTo>
                    <a:pt x="1136" y="9068"/>
                  </a:lnTo>
                  <a:lnTo>
                    <a:pt x="1301" y="9277"/>
                  </a:lnTo>
                  <a:lnTo>
                    <a:pt x="1480" y="9487"/>
                  </a:lnTo>
                  <a:lnTo>
                    <a:pt x="1659" y="9681"/>
                  </a:lnTo>
                  <a:lnTo>
                    <a:pt x="1868" y="9875"/>
                  </a:lnTo>
                  <a:lnTo>
                    <a:pt x="2062" y="10054"/>
                  </a:lnTo>
                  <a:lnTo>
                    <a:pt x="2287" y="10219"/>
                  </a:lnTo>
                  <a:lnTo>
                    <a:pt x="2511" y="10383"/>
                  </a:lnTo>
                  <a:lnTo>
                    <a:pt x="2735" y="10517"/>
                  </a:lnTo>
                  <a:lnTo>
                    <a:pt x="2974" y="10667"/>
                  </a:lnTo>
                  <a:lnTo>
                    <a:pt x="3213" y="10786"/>
                  </a:lnTo>
                  <a:lnTo>
                    <a:pt x="3467" y="10906"/>
                  </a:lnTo>
                  <a:lnTo>
                    <a:pt x="3721" y="10995"/>
                  </a:lnTo>
                  <a:lnTo>
                    <a:pt x="3990" y="11085"/>
                  </a:lnTo>
                  <a:lnTo>
                    <a:pt x="4259" y="11160"/>
                  </a:lnTo>
                  <a:lnTo>
                    <a:pt x="4527" y="11235"/>
                  </a:lnTo>
                  <a:lnTo>
                    <a:pt x="4811" y="11279"/>
                  </a:lnTo>
                  <a:lnTo>
                    <a:pt x="5095" y="11309"/>
                  </a:lnTo>
                  <a:lnTo>
                    <a:pt x="5379" y="11339"/>
                  </a:lnTo>
                  <a:lnTo>
                    <a:pt x="5962" y="11339"/>
                  </a:lnTo>
                  <a:lnTo>
                    <a:pt x="6260" y="11309"/>
                  </a:lnTo>
                  <a:lnTo>
                    <a:pt x="6544" y="11279"/>
                  </a:lnTo>
                  <a:lnTo>
                    <a:pt x="6813" y="11235"/>
                  </a:lnTo>
                  <a:lnTo>
                    <a:pt x="7097" y="11160"/>
                  </a:lnTo>
                  <a:lnTo>
                    <a:pt x="7366" y="11085"/>
                  </a:lnTo>
                  <a:lnTo>
                    <a:pt x="7620" y="10995"/>
                  </a:lnTo>
                  <a:lnTo>
                    <a:pt x="7889" y="10906"/>
                  </a:lnTo>
                  <a:lnTo>
                    <a:pt x="8128" y="10786"/>
                  </a:lnTo>
                  <a:lnTo>
                    <a:pt x="8382" y="10667"/>
                  </a:lnTo>
                  <a:lnTo>
                    <a:pt x="8621" y="10517"/>
                  </a:lnTo>
                  <a:lnTo>
                    <a:pt x="8845" y="10383"/>
                  </a:lnTo>
                  <a:lnTo>
                    <a:pt x="9069" y="10219"/>
                  </a:lnTo>
                  <a:lnTo>
                    <a:pt x="9278" y="10054"/>
                  </a:lnTo>
                  <a:lnTo>
                    <a:pt x="9487" y="9875"/>
                  </a:lnTo>
                  <a:lnTo>
                    <a:pt x="9682" y="9681"/>
                  </a:lnTo>
                  <a:lnTo>
                    <a:pt x="9876" y="9487"/>
                  </a:lnTo>
                  <a:lnTo>
                    <a:pt x="10055" y="9277"/>
                  </a:lnTo>
                  <a:lnTo>
                    <a:pt x="10219" y="9068"/>
                  </a:lnTo>
                  <a:lnTo>
                    <a:pt x="10384" y="8844"/>
                  </a:lnTo>
                  <a:lnTo>
                    <a:pt x="10533" y="8620"/>
                  </a:lnTo>
                  <a:lnTo>
                    <a:pt x="10668" y="8381"/>
                  </a:lnTo>
                  <a:lnTo>
                    <a:pt x="10787" y="8127"/>
                  </a:lnTo>
                  <a:lnTo>
                    <a:pt x="10907" y="7888"/>
                  </a:lnTo>
                  <a:lnTo>
                    <a:pt x="10996" y="7619"/>
                  </a:lnTo>
                  <a:lnTo>
                    <a:pt x="11086" y="7365"/>
                  </a:lnTo>
                  <a:lnTo>
                    <a:pt x="11176" y="7096"/>
                  </a:lnTo>
                  <a:lnTo>
                    <a:pt x="11235" y="6812"/>
                  </a:lnTo>
                  <a:lnTo>
                    <a:pt x="11280" y="6544"/>
                  </a:lnTo>
                  <a:lnTo>
                    <a:pt x="11325" y="6260"/>
                  </a:lnTo>
                  <a:lnTo>
                    <a:pt x="11340" y="5961"/>
                  </a:lnTo>
                  <a:lnTo>
                    <a:pt x="11355" y="5677"/>
                  </a:lnTo>
                  <a:lnTo>
                    <a:pt x="11340" y="5378"/>
                  </a:lnTo>
                  <a:lnTo>
                    <a:pt x="11325" y="5094"/>
                  </a:lnTo>
                  <a:lnTo>
                    <a:pt x="11280" y="4811"/>
                  </a:lnTo>
                  <a:lnTo>
                    <a:pt x="11235" y="4527"/>
                  </a:lnTo>
                  <a:lnTo>
                    <a:pt x="11176" y="4258"/>
                  </a:lnTo>
                  <a:lnTo>
                    <a:pt x="11086" y="3989"/>
                  </a:lnTo>
                  <a:lnTo>
                    <a:pt x="10996" y="3720"/>
                  </a:lnTo>
                  <a:lnTo>
                    <a:pt x="10907" y="3466"/>
                  </a:lnTo>
                  <a:lnTo>
                    <a:pt x="10787" y="3212"/>
                  </a:lnTo>
                  <a:lnTo>
                    <a:pt x="10668" y="2973"/>
                  </a:lnTo>
                  <a:lnTo>
                    <a:pt x="10533" y="2734"/>
                  </a:lnTo>
                  <a:lnTo>
                    <a:pt x="10384" y="2495"/>
                  </a:lnTo>
                  <a:lnTo>
                    <a:pt x="10219" y="2286"/>
                  </a:lnTo>
                  <a:lnTo>
                    <a:pt x="10055" y="2062"/>
                  </a:lnTo>
                  <a:lnTo>
                    <a:pt x="9876" y="1853"/>
                  </a:lnTo>
                  <a:lnTo>
                    <a:pt x="9682" y="1658"/>
                  </a:lnTo>
                  <a:lnTo>
                    <a:pt x="9487" y="1479"/>
                  </a:lnTo>
                  <a:lnTo>
                    <a:pt x="9278" y="1300"/>
                  </a:lnTo>
                  <a:lnTo>
                    <a:pt x="9069" y="1135"/>
                  </a:lnTo>
                  <a:lnTo>
                    <a:pt x="8845" y="971"/>
                  </a:lnTo>
                  <a:lnTo>
                    <a:pt x="8621" y="822"/>
                  </a:lnTo>
                  <a:lnTo>
                    <a:pt x="8382" y="687"/>
                  </a:lnTo>
                  <a:lnTo>
                    <a:pt x="8128" y="568"/>
                  </a:lnTo>
                  <a:lnTo>
                    <a:pt x="7889" y="448"/>
                  </a:lnTo>
                  <a:lnTo>
                    <a:pt x="7620" y="344"/>
                  </a:lnTo>
                  <a:lnTo>
                    <a:pt x="7366" y="254"/>
                  </a:lnTo>
                  <a:lnTo>
                    <a:pt x="7097" y="179"/>
                  </a:lnTo>
                  <a:lnTo>
                    <a:pt x="6813" y="120"/>
                  </a:lnTo>
                  <a:lnTo>
                    <a:pt x="6544" y="60"/>
                  </a:lnTo>
                  <a:lnTo>
                    <a:pt x="6260" y="30"/>
                  </a:lnTo>
                  <a:lnTo>
                    <a:pt x="5962" y="15"/>
                  </a:lnTo>
                  <a:lnTo>
                    <a:pt x="5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3"/>
            <p:cNvSpPr/>
            <p:nvPr/>
          </p:nvSpPr>
          <p:spPr>
            <a:xfrm>
              <a:off x="4067776" y="1152584"/>
              <a:ext cx="178127" cy="178127"/>
            </a:xfrm>
            <a:custGeom>
              <a:avLst/>
              <a:gdLst/>
              <a:ahLst/>
              <a:cxnLst/>
              <a:rect l="l" t="t" r="r" b="b"/>
              <a:pathLst>
                <a:path w="6485" h="6485" extrusionOk="0">
                  <a:moveTo>
                    <a:pt x="2585" y="329"/>
                  </a:moveTo>
                  <a:lnTo>
                    <a:pt x="2361" y="583"/>
                  </a:lnTo>
                  <a:lnTo>
                    <a:pt x="2167" y="852"/>
                  </a:lnTo>
                  <a:lnTo>
                    <a:pt x="2047" y="1031"/>
                  </a:lnTo>
                  <a:lnTo>
                    <a:pt x="1928" y="1240"/>
                  </a:lnTo>
                  <a:lnTo>
                    <a:pt x="1823" y="1435"/>
                  </a:lnTo>
                  <a:lnTo>
                    <a:pt x="1734" y="1644"/>
                  </a:lnTo>
                  <a:lnTo>
                    <a:pt x="733" y="1644"/>
                  </a:lnTo>
                  <a:lnTo>
                    <a:pt x="897" y="1405"/>
                  </a:lnTo>
                  <a:lnTo>
                    <a:pt x="1091" y="1181"/>
                  </a:lnTo>
                  <a:lnTo>
                    <a:pt x="1300" y="987"/>
                  </a:lnTo>
                  <a:lnTo>
                    <a:pt x="1525" y="807"/>
                  </a:lnTo>
                  <a:lnTo>
                    <a:pt x="1778" y="643"/>
                  </a:lnTo>
                  <a:lnTo>
                    <a:pt x="2032" y="523"/>
                  </a:lnTo>
                  <a:lnTo>
                    <a:pt x="2301" y="419"/>
                  </a:lnTo>
                  <a:lnTo>
                    <a:pt x="2585" y="329"/>
                  </a:lnTo>
                  <a:close/>
                  <a:moveTo>
                    <a:pt x="3123" y="269"/>
                  </a:moveTo>
                  <a:lnTo>
                    <a:pt x="3123" y="1644"/>
                  </a:lnTo>
                  <a:lnTo>
                    <a:pt x="2018" y="1644"/>
                  </a:lnTo>
                  <a:lnTo>
                    <a:pt x="2182" y="1315"/>
                  </a:lnTo>
                  <a:lnTo>
                    <a:pt x="2376" y="1001"/>
                  </a:lnTo>
                  <a:lnTo>
                    <a:pt x="2585" y="733"/>
                  </a:lnTo>
                  <a:lnTo>
                    <a:pt x="2765" y="523"/>
                  </a:lnTo>
                  <a:lnTo>
                    <a:pt x="2929" y="374"/>
                  </a:lnTo>
                  <a:lnTo>
                    <a:pt x="3033" y="269"/>
                  </a:lnTo>
                  <a:close/>
                  <a:moveTo>
                    <a:pt x="3497" y="269"/>
                  </a:moveTo>
                  <a:lnTo>
                    <a:pt x="3676" y="434"/>
                  </a:lnTo>
                  <a:lnTo>
                    <a:pt x="3795" y="568"/>
                  </a:lnTo>
                  <a:lnTo>
                    <a:pt x="3930" y="718"/>
                  </a:lnTo>
                  <a:lnTo>
                    <a:pt x="4079" y="912"/>
                  </a:lnTo>
                  <a:lnTo>
                    <a:pt x="4229" y="1121"/>
                  </a:lnTo>
                  <a:lnTo>
                    <a:pt x="4378" y="1375"/>
                  </a:lnTo>
                  <a:lnTo>
                    <a:pt x="4512" y="1644"/>
                  </a:lnTo>
                  <a:lnTo>
                    <a:pt x="3377" y="1644"/>
                  </a:lnTo>
                  <a:lnTo>
                    <a:pt x="3377" y="269"/>
                  </a:lnTo>
                  <a:close/>
                  <a:moveTo>
                    <a:pt x="3945" y="344"/>
                  </a:moveTo>
                  <a:lnTo>
                    <a:pt x="4229" y="419"/>
                  </a:lnTo>
                  <a:lnTo>
                    <a:pt x="4483" y="523"/>
                  </a:lnTo>
                  <a:lnTo>
                    <a:pt x="4737" y="658"/>
                  </a:lnTo>
                  <a:lnTo>
                    <a:pt x="4976" y="822"/>
                  </a:lnTo>
                  <a:lnTo>
                    <a:pt x="5200" y="987"/>
                  </a:lnTo>
                  <a:lnTo>
                    <a:pt x="5409" y="1196"/>
                  </a:lnTo>
                  <a:lnTo>
                    <a:pt x="5603" y="1405"/>
                  </a:lnTo>
                  <a:lnTo>
                    <a:pt x="5767" y="1644"/>
                  </a:lnTo>
                  <a:lnTo>
                    <a:pt x="4796" y="1644"/>
                  </a:lnTo>
                  <a:lnTo>
                    <a:pt x="4707" y="1435"/>
                  </a:lnTo>
                  <a:lnTo>
                    <a:pt x="4602" y="1240"/>
                  </a:lnTo>
                  <a:lnTo>
                    <a:pt x="4483" y="1031"/>
                  </a:lnTo>
                  <a:lnTo>
                    <a:pt x="4363" y="852"/>
                  </a:lnTo>
                  <a:lnTo>
                    <a:pt x="4154" y="583"/>
                  </a:lnTo>
                  <a:lnTo>
                    <a:pt x="3945" y="344"/>
                  </a:lnTo>
                  <a:close/>
                  <a:moveTo>
                    <a:pt x="1629" y="1913"/>
                  </a:moveTo>
                  <a:lnTo>
                    <a:pt x="1554" y="2182"/>
                  </a:lnTo>
                  <a:lnTo>
                    <a:pt x="1480" y="2466"/>
                  </a:lnTo>
                  <a:lnTo>
                    <a:pt x="1450" y="2749"/>
                  </a:lnTo>
                  <a:lnTo>
                    <a:pt x="1420" y="3048"/>
                  </a:lnTo>
                  <a:lnTo>
                    <a:pt x="270" y="3048"/>
                  </a:lnTo>
                  <a:lnTo>
                    <a:pt x="314" y="2749"/>
                  </a:lnTo>
                  <a:lnTo>
                    <a:pt x="374" y="2451"/>
                  </a:lnTo>
                  <a:lnTo>
                    <a:pt x="464" y="2182"/>
                  </a:lnTo>
                  <a:lnTo>
                    <a:pt x="583" y="1913"/>
                  </a:lnTo>
                  <a:close/>
                  <a:moveTo>
                    <a:pt x="3123" y="1913"/>
                  </a:moveTo>
                  <a:lnTo>
                    <a:pt x="3123" y="3048"/>
                  </a:lnTo>
                  <a:lnTo>
                    <a:pt x="1689" y="3048"/>
                  </a:lnTo>
                  <a:lnTo>
                    <a:pt x="1704" y="2749"/>
                  </a:lnTo>
                  <a:lnTo>
                    <a:pt x="1749" y="2466"/>
                  </a:lnTo>
                  <a:lnTo>
                    <a:pt x="1823" y="2182"/>
                  </a:lnTo>
                  <a:lnTo>
                    <a:pt x="1913" y="1913"/>
                  </a:lnTo>
                  <a:close/>
                  <a:moveTo>
                    <a:pt x="4617" y="1913"/>
                  </a:moveTo>
                  <a:lnTo>
                    <a:pt x="4707" y="2182"/>
                  </a:lnTo>
                  <a:lnTo>
                    <a:pt x="4781" y="2466"/>
                  </a:lnTo>
                  <a:lnTo>
                    <a:pt x="4826" y="2749"/>
                  </a:lnTo>
                  <a:lnTo>
                    <a:pt x="4841" y="3048"/>
                  </a:lnTo>
                  <a:lnTo>
                    <a:pt x="3377" y="3048"/>
                  </a:lnTo>
                  <a:lnTo>
                    <a:pt x="3377" y="1913"/>
                  </a:lnTo>
                  <a:close/>
                  <a:moveTo>
                    <a:pt x="5917" y="1913"/>
                  </a:moveTo>
                  <a:lnTo>
                    <a:pt x="6036" y="2182"/>
                  </a:lnTo>
                  <a:lnTo>
                    <a:pt x="6126" y="2451"/>
                  </a:lnTo>
                  <a:lnTo>
                    <a:pt x="6186" y="2749"/>
                  </a:lnTo>
                  <a:lnTo>
                    <a:pt x="6216" y="3048"/>
                  </a:lnTo>
                  <a:lnTo>
                    <a:pt x="5110" y="3048"/>
                  </a:lnTo>
                  <a:lnTo>
                    <a:pt x="5080" y="2749"/>
                  </a:lnTo>
                  <a:lnTo>
                    <a:pt x="5035" y="2466"/>
                  </a:lnTo>
                  <a:lnTo>
                    <a:pt x="4976" y="2182"/>
                  </a:lnTo>
                  <a:lnTo>
                    <a:pt x="4901" y="1913"/>
                  </a:lnTo>
                  <a:close/>
                  <a:moveTo>
                    <a:pt x="1420" y="3302"/>
                  </a:moveTo>
                  <a:lnTo>
                    <a:pt x="1435" y="3601"/>
                  </a:lnTo>
                  <a:lnTo>
                    <a:pt x="1465" y="3885"/>
                  </a:lnTo>
                  <a:lnTo>
                    <a:pt x="1525" y="4169"/>
                  </a:lnTo>
                  <a:lnTo>
                    <a:pt x="1584" y="4438"/>
                  </a:lnTo>
                  <a:lnTo>
                    <a:pt x="524" y="4438"/>
                  </a:lnTo>
                  <a:lnTo>
                    <a:pt x="419" y="4169"/>
                  </a:lnTo>
                  <a:lnTo>
                    <a:pt x="329" y="3885"/>
                  </a:lnTo>
                  <a:lnTo>
                    <a:pt x="285" y="3601"/>
                  </a:lnTo>
                  <a:lnTo>
                    <a:pt x="270" y="3302"/>
                  </a:lnTo>
                  <a:close/>
                  <a:moveTo>
                    <a:pt x="3123" y="3302"/>
                  </a:moveTo>
                  <a:lnTo>
                    <a:pt x="3123" y="4438"/>
                  </a:lnTo>
                  <a:lnTo>
                    <a:pt x="1853" y="4438"/>
                  </a:lnTo>
                  <a:lnTo>
                    <a:pt x="1778" y="4169"/>
                  </a:lnTo>
                  <a:lnTo>
                    <a:pt x="1734" y="3885"/>
                  </a:lnTo>
                  <a:lnTo>
                    <a:pt x="1704" y="3601"/>
                  </a:lnTo>
                  <a:lnTo>
                    <a:pt x="1689" y="3302"/>
                  </a:lnTo>
                  <a:close/>
                  <a:moveTo>
                    <a:pt x="4841" y="3302"/>
                  </a:moveTo>
                  <a:lnTo>
                    <a:pt x="4826" y="3601"/>
                  </a:lnTo>
                  <a:lnTo>
                    <a:pt x="4796" y="3885"/>
                  </a:lnTo>
                  <a:lnTo>
                    <a:pt x="4737" y="4169"/>
                  </a:lnTo>
                  <a:lnTo>
                    <a:pt x="4677" y="4438"/>
                  </a:lnTo>
                  <a:lnTo>
                    <a:pt x="3377" y="4438"/>
                  </a:lnTo>
                  <a:lnTo>
                    <a:pt x="3377" y="3302"/>
                  </a:lnTo>
                  <a:close/>
                  <a:moveTo>
                    <a:pt x="6230" y="3302"/>
                  </a:moveTo>
                  <a:lnTo>
                    <a:pt x="6201" y="3601"/>
                  </a:lnTo>
                  <a:lnTo>
                    <a:pt x="6156" y="3885"/>
                  </a:lnTo>
                  <a:lnTo>
                    <a:pt x="6081" y="4169"/>
                  </a:lnTo>
                  <a:lnTo>
                    <a:pt x="5977" y="4438"/>
                  </a:lnTo>
                  <a:lnTo>
                    <a:pt x="4946" y="4438"/>
                  </a:lnTo>
                  <a:lnTo>
                    <a:pt x="5005" y="4169"/>
                  </a:lnTo>
                  <a:lnTo>
                    <a:pt x="5050" y="3885"/>
                  </a:lnTo>
                  <a:lnTo>
                    <a:pt x="5095" y="3601"/>
                  </a:lnTo>
                  <a:lnTo>
                    <a:pt x="5110" y="3302"/>
                  </a:lnTo>
                  <a:close/>
                  <a:moveTo>
                    <a:pt x="5842" y="4692"/>
                  </a:moveTo>
                  <a:lnTo>
                    <a:pt x="5678" y="4960"/>
                  </a:lnTo>
                  <a:lnTo>
                    <a:pt x="5484" y="5214"/>
                  </a:lnTo>
                  <a:lnTo>
                    <a:pt x="5274" y="5438"/>
                  </a:lnTo>
                  <a:lnTo>
                    <a:pt x="5035" y="5633"/>
                  </a:lnTo>
                  <a:lnTo>
                    <a:pt x="4766" y="5797"/>
                  </a:lnTo>
                  <a:lnTo>
                    <a:pt x="4497" y="5946"/>
                  </a:lnTo>
                  <a:lnTo>
                    <a:pt x="4214" y="6066"/>
                  </a:lnTo>
                  <a:lnTo>
                    <a:pt x="3900" y="6156"/>
                  </a:lnTo>
                  <a:lnTo>
                    <a:pt x="3900" y="6156"/>
                  </a:lnTo>
                  <a:lnTo>
                    <a:pt x="4109" y="5946"/>
                  </a:lnTo>
                  <a:lnTo>
                    <a:pt x="4303" y="5737"/>
                  </a:lnTo>
                  <a:lnTo>
                    <a:pt x="4468" y="5498"/>
                  </a:lnTo>
                  <a:lnTo>
                    <a:pt x="4617" y="5244"/>
                  </a:lnTo>
                  <a:lnTo>
                    <a:pt x="4751" y="4975"/>
                  </a:lnTo>
                  <a:lnTo>
                    <a:pt x="4856" y="4692"/>
                  </a:lnTo>
                  <a:close/>
                  <a:moveTo>
                    <a:pt x="1659" y="4692"/>
                  </a:moveTo>
                  <a:lnTo>
                    <a:pt x="1778" y="4975"/>
                  </a:lnTo>
                  <a:lnTo>
                    <a:pt x="1913" y="5244"/>
                  </a:lnTo>
                  <a:lnTo>
                    <a:pt x="2062" y="5498"/>
                  </a:lnTo>
                  <a:lnTo>
                    <a:pt x="2227" y="5737"/>
                  </a:lnTo>
                  <a:lnTo>
                    <a:pt x="2421" y="5961"/>
                  </a:lnTo>
                  <a:lnTo>
                    <a:pt x="2630" y="6156"/>
                  </a:lnTo>
                  <a:lnTo>
                    <a:pt x="2316" y="6081"/>
                  </a:lnTo>
                  <a:lnTo>
                    <a:pt x="2032" y="5961"/>
                  </a:lnTo>
                  <a:lnTo>
                    <a:pt x="1749" y="5812"/>
                  </a:lnTo>
                  <a:lnTo>
                    <a:pt x="1480" y="5648"/>
                  </a:lnTo>
                  <a:lnTo>
                    <a:pt x="1241" y="5438"/>
                  </a:lnTo>
                  <a:lnTo>
                    <a:pt x="1017" y="5214"/>
                  </a:lnTo>
                  <a:lnTo>
                    <a:pt x="822" y="4975"/>
                  </a:lnTo>
                  <a:lnTo>
                    <a:pt x="643" y="4692"/>
                  </a:lnTo>
                  <a:close/>
                  <a:moveTo>
                    <a:pt x="3123" y="4692"/>
                  </a:moveTo>
                  <a:lnTo>
                    <a:pt x="3123" y="6200"/>
                  </a:lnTo>
                  <a:lnTo>
                    <a:pt x="3018" y="6141"/>
                  </a:lnTo>
                  <a:lnTo>
                    <a:pt x="2899" y="6051"/>
                  </a:lnTo>
                  <a:lnTo>
                    <a:pt x="2750" y="5917"/>
                  </a:lnTo>
                  <a:lnTo>
                    <a:pt x="2585" y="5752"/>
                  </a:lnTo>
                  <a:lnTo>
                    <a:pt x="2421" y="5558"/>
                  </a:lnTo>
                  <a:lnTo>
                    <a:pt x="2257" y="5304"/>
                  </a:lnTo>
                  <a:lnTo>
                    <a:pt x="2092" y="5020"/>
                  </a:lnTo>
                  <a:lnTo>
                    <a:pt x="2018" y="4871"/>
                  </a:lnTo>
                  <a:lnTo>
                    <a:pt x="1943" y="4692"/>
                  </a:lnTo>
                  <a:close/>
                  <a:moveTo>
                    <a:pt x="4587" y="4692"/>
                  </a:moveTo>
                  <a:lnTo>
                    <a:pt x="4483" y="4931"/>
                  </a:lnTo>
                  <a:lnTo>
                    <a:pt x="4363" y="5155"/>
                  </a:lnTo>
                  <a:lnTo>
                    <a:pt x="4244" y="5364"/>
                  </a:lnTo>
                  <a:lnTo>
                    <a:pt x="4094" y="5558"/>
                  </a:lnTo>
                  <a:lnTo>
                    <a:pt x="3975" y="5707"/>
                  </a:lnTo>
                  <a:lnTo>
                    <a:pt x="3870" y="5827"/>
                  </a:lnTo>
                  <a:lnTo>
                    <a:pt x="3661" y="6021"/>
                  </a:lnTo>
                  <a:lnTo>
                    <a:pt x="3482" y="6141"/>
                  </a:lnTo>
                  <a:lnTo>
                    <a:pt x="3377" y="6215"/>
                  </a:lnTo>
                  <a:lnTo>
                    <a:pt x="3377" y="4692"/>
                  </a:lnTo>
                  <a:close/>
                  <a:moveTo>
                    <a:pt x="3243" y="1"/>
                  </a:moveTo>
                  <a:lnTo>
                    <a:pt x="2914" y="15"/>
                  </a:lnTo>
                  <a:lnTo>
                    <a:pt x="2600" y="60"/>
                  </a:lnTo>
                  <a:lnTo>
                    <a:pt x="2286" y="150"/>
                  </a:lnTo>
                  <a:lnTo>
                    <a:pt x="1988" y="254"/>
                  </a:lnTo>
                  <a:lnTo>
                    <a:pt x="1704" y="389"/>
                  </a:lnTo>
                  <a:lnTo>
                    <a:pt x="1435" y="553"/>
                  </a:lnTo>
                  <a:lnTo>
                    <a:pt x="1181" y="747"/>
                  </a:lnTo>
                  <a:lnTo>
                    <a:pt x="957" y="957"/>
                  </a:lnTo>
                  <a:lnTo>
                    <a:pt x="748" y="1181"/>
                  </a:lnTo>
                  <a:lnTo>
                    <a:pt x="553" y="1435"/>
                  </a:lnTo>
                  <a:lnTo>
                    <a:pt x="404" y="1704"/>
                  </a:lnTo>
                  <a:lnTo>
                    <a:pt x="255" y="1987"/>
                  </a:lnTo>
                  <a:lnTo>
                    <a:pt x="150" y="2271"/>
                  </a:lnTo>
                  <a:lnTo>
                    <a:pt x="75" y="2585"/>
                  </a:lnTo>
                  <a:lnTo>
                    <a:pt x="16" y="2914"/>
                  </a:lnTo>
                  <a:lnTo>
                    <a:pt x="1" y="3242"/>
                  </a:lnTo>
                  <a:lnTo>
                    <a:pt x="16" y="3571"/>
                  </a:lnTo>
                  <a:lnTo>
                    <a:pt x="75" y="3900"/>
                  </a:lnTo>
                  <a:lnTo>
                    <a:pt x="150" y="4199"/>
                  </a:lnTo>
                  <a:lnTo>
                    <a:pt x="255" y="4497"/>
                  </a:lnTo>
                  <a:lnTo>
                    <a:pt x="404" y="4781"/>
                  </a:lnTo>
                  <a:lnTo>
                    <a:pt x="553" y="5050"/>
                  </a:lnTo>
                  <a:lnTo>
                    <a:pt x="748" y="5304"/>
                  </a:lnTo>
                  <a:lnTo>
                    <a:pt x="957" y="5528"/>
                  </a:lnTo>
                  <a:lnTo>
                    <a:pt x="1181" y="5737"/>
                  </a:lnTo>
                  <a:lnTo>
                    <a:pt x="1435" y="5931"/>
                  </a:lnTo>
                  <a:lnTo>
                    <a:pt x="1704" y="6096"/>
                  </a:lnTo>
                  <a:lnTo>
                    <a:pt x="1988" y="6230"/>
                  </a:lnTo>
                  <a:lnTo>
                    <a:pt x="2286" y="6335"/>
                  </a:lnTo>
                  <a:lnTo>
                    <a:pt x="2600" y="6410"/>
                  </a:lnTo>
                  <a:lnTo>
                    <a:pt x="2914" y="6469"/>
                  </a:lnTo>
                  <a:lnTo>
                    <a:pt x="3243" y="6484"/>
                  </a:lnTo>
                  <a:lnTo>
                    <a:pt x="3571" y="6469"/>
                  </a:lnTo>
                  <a:lnTo>
                    <a:pt x="3900" y="6410"/>
                  </a:lnTo>
                  <a:lnTo>
                    <a:pt x="4214" y="6335"/>
                  </a:lnTo>
                  <a:lnTo>
                    <a:pt x="4512" y="6230"/>
                  </a:lnTo>
                  <a:lnTo>
                    <a:pt x="4796" y="6096"/>
                  </a:lnTo>
                  <a:lnTo>
                    <a:pt x="5065" y="5931"/>
                  </a:lnTo>
                  <a:lnTo>
                    <a:pt x="5304" y="5737"/>
                  </a:lnTo>
                  <a:lnTo>
                    <a:pt x="5543" y="5528"/>
                  </a:lnTo>
                  <a:lnTo>
                    <a:pt x="5752" y="5304"/>
                  </a:lnTo>
                  <a:lnTo>
                    <a:pt x="5932" y="5050"/>
                  </a:lnTo>
                  <a:lnTo>
                    <a:pt x="6096" y="4781"/>
                  </a:lnTo>
                  <a:lnTo>
                    <a:pt x="6230" y="4497"/>
                  </a:lnTo>
                  <a:lnTo>
                    <a:pt x="6350" y="4199"/>
                  </a:lnTo>
                  <a:lnTo>
                    <a:pt x="6425" y="3900"/>
                  </a:lnTo>
                  <a:lnTo>
                    <a:pt x="6470" y="3571"/>
                  </a:lnTo>
                  <a:lnTo>
                    <a:pt x="6484" y="3242"/>
                  </a:lnTo>
                  <a:lnTo>
                    <a:pt x="6470" y="2914"/>
                  </a:lnTo>
                  <a:lnTo>
                    <a:pt x="6425" y="2585"/>
                  </a:lnTo>
                  <a:lnTo>
                    <a:pt x="6350" y="2271"/>
                  </a:lnTo>
                  <a:lnTo>
                    <a:pt x="6230" y="1987"/>
                  </a:lnTo>
                  <a:lnTo>
                    <a:pt x="6096" y="1704"/>
                  </a:lnTo>
                  <a:lnTo>
                    <a:pt x="5932" y="1435"/>
                  </a:lnTo>
                  <a:lnTo>
                    <a:pt x="5752" y="1181"/>
                  </a:lnTo>
                  <a:lnTo>
                    <a:pt x="5543" y="957"/>
                  </a:lnTo>
                  <a:lnTo>
                    <a:pt x="5304" y="747"/>
                  </a:lnTo>
                  <a:lnTo>
                    <a:pt x="5065" y="553"/>
                  </a:lnTo>
                  <a:lnTo>
                    <a:pt x="4796" y="389"/>
                  </a:lnTo>
                  <a:lnTo>
                    <a:pt x="4512" y="254"/>
                  </a:lnTo>
                  <a:lnTo>
                    <a:pt x="4214" y="150"/>
                  </a:lnTo>
                  <a:lnTo>
                    <a:pt x="3900" y="60"/>
                  </a:lnTo>
                  <a:lnTo>
                    <a:pt x="3571" y="15"/>
                  </a:lnTo>
                  <a:lnTo>
                    <a:pt x="32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F967CC6C-1B76-AD2B-E41D-8B5BC65A042A}"/>
              </a:ext>
            </a:extLst>
          </p:cNvPr>
          <p:cNvPicPr>
            <a:picLocks noChangeAspect="1"/>
          </p:cNvPicPr>
          <p:nvPr/>
        </p:nvPicPr>
        <p:blipFill>
          <a:blip r:embed="rId5"/>
          <a:stretch>
            <a:fillRect/>
          </a:stretch>
        </p:blipFill>
        <p:spPr>
          <a:xfrm>
            <a:off x="457190" y="2939439"/>
            <a:ext cx="6612548" cy="2031044"/>
          </a:xfrm>
          <a:prstGeom prst="rect">
            <a:avLst/>
          </a:prstGeom>
        </p:spPr>
      </p:pic>
      <p:pic>
        <p:nvPicPr>
          <p:cNvPr id="2" name="speech-[AudioTrimmer.com]-[AudioTrimmer.com]">
            <a:hlinkClick r:id="" action="ppaction://media"/>
            <a:extLst>
              <a:ext uri="{FF2B5EF4-FFF2-40B4-BE49-F238E27FC236}">
                <a16:creationId xmlns:a16="http://schemas.microsoft.com/office/drawing/2014/main" id="{C92C2EFE-5D58-EF52-806F-7C60EB94F3E4}"/>
              </a:ext>
            </a:extLst>
          </p:cNvPr>
          <p:cNvPicPr>
            <a:picLocks noChangeAspect="1"/>
          </p:cNvPicPr>
          <p:nvPr>
            <a:audioFile r:link="rId1"/>
            <p:extLst>
              <p:ext uri="{DAA4B4D4-6D71-4841-9C94-3DE7FCFB9230}">
                <p14:media xmlns:p14="http://schemas.microsoft.com/office/powerpoint/2010/main" r:embed="rId2">
                  <p14:trim st="105800" end="389058.75"/>
                </p14:media>
              </p:ext>
            </p:extLst>
          </p:nvPr>
        </p:nvPicPr>
        <p:blipFill>
          <a:blip r:embed="rId6"/>
          <a:stretch>
            <a:fillRect/>
          </a:stretch>
        </p:blipFill>
        <p:spPr>
          <a:xfrm>
            <a:off x="59253" y="4634009"/>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8649"/>
    </mc:Choice>
    <mc:Fallback>
      <p:transition spd="slow" advTm="138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3" objId="2"/>
        <p14:stopEvt time="137220" objId="2"/>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p:nvPr/>
        </p:nvSpPr>
        <p:spPr>
          <a:xfrm>
            <a:off x="67636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11768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BERT Pros and Cons</a:t>
            </a:r>
            <a:endParaRPr dirty="0"/>
          </a:p>
        </p:txBody>
      </p:sp>
      <p:sp>
        <p:nvSpPr>
          <p:cNvPr id="488" name="Google Shape;488;p19"/>
          <p:cNvSpPr/>
          <p:nvPr/>
        </p:nvSpPr>
        <p:spPr>
          <a:xfrm>
            <a:off x="1601821" y="1211750"/>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lt1"/>
                </a:solidFill>
                <a:latin typeface="Fira Sans Extra Condensed"/>
                <a:ea typeface="Fira Sans Extra Condensed"/>
                <a:cs typeface="Fira Sans Extra Condensed"/>
                <a:sym typeface="Fira Sans Extra Condensed"/>
              </a:rPr>
              <a:t>PROS</a:t>
            </a:r>
            <a:endParaRPr b="1" dirty="0">
              <a:solidFill>
                <a:schemeClr val="lt1"/>
              </a:solidFill>
              <a:latin typeface="Fira Sans Extra Condensed"/>
              <a:ea typeface="Fira Sans Extra Condensed"/>
              <a:cs typeface="Fira Sans Extra Condensed"/>
              <a:sym typeface="Fira Sans Extra Condensed"/>
            </a:endParaRPr>
          </a:p>
        </p:txBody>
      </p:sp>
      <p:sp>
        <p:nvSpPr>
          <p:cNvPr id="492" name="Google Shape;492;p19"/>
          <p:cNvSpPr/>
          <p:nvPr/>
        </p:nvSpPr>
        <p:spPr>
          <a:xfrm>
            <a:off x="6923623" y="1211249"/>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Extra Condensed"/>
                <a:ea typeface="Fira Sans Extra Condensed"/>
                <a:cs typeface="Fira Sans Extra Condensed"/>
                <a:sym typeface="Fira Sans Extra Condensed"/>
              </a:rPr>
              <a:t>CONS</a:t>
            </a:r>
            <a:endParaRPr b="1" dirty="0">
              <a:solidFill>
                <a:schemeClr val="lt1"/>
              </a:solidFill>
              <a:latin typeface="Fira Sans Extra Condensed"/>
              <a:ea typeface="Fira Sans Extra Condensed"/>
              <a:cs typeface="Fira Sans Extra Condensed"/>
              <a:sym typeface="Fira Sans Extra Condensed"/>
            </a:endParaRPr>
          </a:p>
        </p:txBody>
      </p:sp>
      <p:grpSp>
        <p:nvGrpSpPr>
          <p:cNvPr id="493" name="Google Shape;493;p19"/>
          <p:cNvGrpSpPr/>
          <p:nvPr/>
        </p:nvGrpSpPr>
        <p:grpSpPr>
          <a:xfrm>
            <a:off x="4086918" y="1114550"/>
            <a:ext cx="1371604" cy="3617430"/>
            <a:chOff x="3886200" y="1114550"/>
            <a:chExt cx="1371604" cy="3617430"/>
          </a:xfrm>
        </p:grpSpPr>
        <p:grpSp>
          <p:nvGrpSpPr>
            <p:cNvPr id="494" name="Google Shape;494;p19"/>
            <p:cNvGrpSpPr/>
            <p:nvPr/>
          </p:nvGrpSpPr>
          <p:grpSpPr>
            <a:xfrm>
              <a:off x="3886200" y="1114550"/>
              <a:ext cx="1371604" cy="3617430"/>
              <a:chOff x="1657350" y="1114550"/>
              <a:chExt cx="1371604" cy="3617430"/>
            </a:xfrm>
          </p:grpSpPr>
          <p:sp>
            <p:nvSpPr>
              <p:cNvPr id="495" name="Google Shape;495;p19"/>
              <p:cNvSpPr/>
              <p:nvPr/>
            </p:nvSpPr>
            <p:spPr>
              <a:xfrm>
                <a:off x="1914024" y="3062466"/>
                <a:ext cx="208914" cy="934473"/>
              </a:xfrm>
              <a:custGeom>
                <a:avLst/>
                <a:gdLst/>
                <a:ahLst/>
                <a:cxnLst/>
                <a:rect l="l" t="t" r="r" b="b"/>
                <a:pathLst>
                  <a:path w="6277" h="28077" extrusionOk="0">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2211002" y="3288386"/>
                <a:ext cx="168609" cy="466055"/>
              </a:xfrm>
              <a:custGeom>
                <a:avLst/>
                <a:gdLst/>
                <a:ahLst/>
                <a:cxnLst/>
                <a:rect l="l" t="t" r="r" b="b"/>
                <a:pathLst>
                  <a:path w="5066" h="14003" extrusionOk="0">
                    <a:moveTo>
                      <a:pt x="0" y="0"/>
                    </a:moveTo>
                    <a:lnTo>
                      <a:pt x="0" y="14003"/>
                    </a:lnTo>
                    <a:lnTo>
                      <a:pt x="5066" y="14003"/>
                    </a:lnTo>
                    <a:lnTo>
                      <a:pt x="5066"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2496099" y="3258532"/>
                <a:ext cx="168642" cy="495909"/>
              </a:xfrm>
              <a:custGeom>
                <a:avLst/>
                <a:gdLst/>
                <a:ahLst/>
                <a:cxnLst/>
                <a:rect l="l" t="t" r="r" b="b"/>
                <a:pathLst>
                  <a:path w="5067" h="14900" extrusionOk="0">
                    <a:moveTo>
                      <a:pt x="0" y="1"/>
                    </a:moveTo>
                    <a:lnTo>
                      <a:pt x="0" y="14900"/>
                    </a:lnTo>
                    <a:lnTo>
                      <a:pt x="5066" y="14900"/>
                    </a:lnTo>
                    <a:lnTo>
                      <a:pt x="5066"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2107261" y="3650232"/>
                <a:ext cx="667813" cy="1081748"/>
              </a:xfrm>
              <a:custGeom>
                <a:avLst/>
                <a:gdLst/>
                <a:ahLst/>
                <a:cxnLst/>
                <a:rect l="l" t="t" r="r" b="b"/>
                <a:pathLst>
                  <a:path w="20065" h="32502" extrusionOk="0">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2107261" y="3236766"/>
                <a:ext cx="667813" cy="185683"/>
              </a:xfrm>
              <a:custGeom>
                <a:avLst/>
                <a:gdLst/>
                <a:ahLst/>
                <a:cxnLst/>
                <a:rect l="l" t="t" r="r" b="b"/>
                <a:pathLst>
                  <a:path w="20065" h="5579" extrusionOk="0">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1821199" y="2075012"/>
                <a:ext cx="1207755" cy="1252720"/>
              </a:xfrm>
              <a:custGeom>
                <a:avLst/>
                <a:gdLst/>
                <a:ahLst/>
                <a:cxnLst/>
                <a:rect l="l" t="t" r="r" b="b"/>
                <a:pathLst>
                  <a:path w="36288" h="37639" extrusionOk="0">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2038600" y="2210471"/>
                <a:ext cx="765364" cy="765364"/>
              </a:xfrm>
              <a:custGeom>
                <a:avLst/>
                <a:gdLst/>
                <a:ahLst/>
                <a:cxnLst/>
                <a:rect l="l" t="t" r="r" b="b"/>
                <a:pathLst>
                  <a:path w="22996" h="22996" extrusionOk="0">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2190134" y="2362006"/>
                <a:ext cx="462294" cy="462294"/>
              </a:xfrm>
              <a:custGeom>
                <a:avLst/>
                <a:gdLst/>
                <a:ahLst/>
                <a:cxnLst/>
                <a:rect l="l" t="t" r="r" b="b"/>
                <a:pathLst>
                  <a:path w="13890" h="13890" extrusionOk="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2282027" y="2416489"/>
                <a:ext cx="101378" cy="101378"/>
              </a:xfrm>
              <a:custGeom>
                <a:avLst/>
                <a:gdLst/>
                <a:ahLst/>
                <a:cxnLst/>
                <a:rect l="l" t="t" r="r" b="b"/>
                <a:pathLst>
                  <a:path w="3046" h="3046" extrusionOk="0">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1657350" y="1114550"/>
                <a:ext cx="484527" cy="1381523"/>
              </a:xfrm>
              <a:custGeom>
                <a:avLst/>
                <a:gdLst/>
                <a:ahLst/>
                <a:cxnLst/>
                <a:rect l="l" t="t" r="r" b="b"/>
                <a:pathLst>
                  <a:path w="14558" h="41509" extrusionOk="0">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a:off x="2076009" y="1114550"/>
                <a:ext cx="477903" cy="1197771"/>
              </a:xfrm>
              <a:custGeom>
                <a:avLst/>
                <a:gdLst/>
                <a:ahLst/>
                <a:cxnLst/>
                <a:rect l="l" t="t" r="r" b="b"/>
                <a:pathLst>
                  <a:path w="14359" h="35988" extrusionOk="0">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a:off x="1734998" y="2217094"/>
                <a:ext cx="575954" cy="703792"/>
              </a:xfrm>
              <a:custGeom>
                <a:avLst/>
                <a:gdLst/>
                <a:ahLst/>
                <a:cxnLst/>
                <a:rect l="l" t="t" r="r" b="b"/>
                <a:pathLst>
                  <a:path w="17305" h="21146" extrusionOk="0">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2421280" y="1708440"/>
                <a:ext cx="318747" cy="969985"/>
              </a:xfrm>
              <a:custGeom>
                <a:avLst/>
                <a:gdLst/>
                <a:ahLst/>
                <a:cxnLst/>
                <a:rect l="l" t="t" r="r" b="b"/>
                <a:pathLst>
                  <a:path w="9577" h="29144" extrusionOk="0">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2728090" y="1736364"/>
                <a:ext cx="287062" cy="785301"/>
              </a:xfrm>
              <a:custGeom>
                <a:avLst/>
                <a:gdLst/>
                <a:ahLst/>
                <a:cxnLst/>
                <a:rect l="l" t="t" r="r" b="b"/>
                <a:pathLst>
                  <a:path w="8625" h="23595" extrusionOk="0">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2515037" y="2151728"/>
                <a:ext cx="116056" cy="344341"/>
              </a:xfrm>
              <a:custGeom>
                <a:avLst/>
                <a:gdLst/>
                <a:ahLst/>
                <a:cxnLst/>
                <a:rect l="l" t="t" r="r" b="b"/>
                <a:pathLst>
                  <a:path w="3487" h="10346" extrusionOk="0">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1989808" y="2335979"/>
                <a:ext cx="206518" cy="262399"/>
              </a:xfrm>
              <a:custGeom>
                <a:avLst/>
                <a:gdLst/>
                <a:ahLst/>
                <a:cxnLst/>
                <a:rect l="l" t="t" r="r" b="b"/>
                <a:pathLst>
                  <a:path w="6205" h="7884" extrusionOk="0">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2813825" y="2099175"/>
                <a:ext cx="115590" cy="344341"/>
              </a:xfrm>
              <a:custGeom>
                <a:avLst/>
                <a:gdLst/>
                <a:ahLst/>
                <a:cxnLst/>
                <a:rect l="l" t="t" r="r" b="b"/>
                <a:pathLst>
                  <a:path w="3473" h="10346" extrusionOk="0">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a:off x="2050914" y="3166673"/>
                <a:ext cx="819382" cy="1190681"/>
              </a:xfrm>
              <a:custGeom>
                <a:avLst/>
                <a:gdLst/>
                <a:ahLst/>
                <a:cxnLst/>
                <a:rect l="l" t="t" r="r" b="b"/>
                <a:pathLst>
                  <a:path w="24619" h="35775" extrusionOk="0">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19"/>
            <p:cNvSpPr/>
            <p:nvPr/>
          </p:nvSpPr>
          <p:spPr>
            <a:xfrm>
              <a:off x="4105275"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4424400"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5" name="Google Shape;515;p19"/>
          <p:cNvCxnSpPr>
            <a:cxnSpLocks/>
            <a:stCxn id="488" idx="6"/>
            <a:endCxn id="513" idx="2"/>
          </p:cNvCxnSpPr>
          <p:nvPr/>
        </p:nvCxnSpPr>
        <p:spPr>
          <a:xfrm>
            <a:off x="2386621" y="1604150"/>
            <a:ext cx="1919372" cy="0"/>
          </a:xfrm>
          <a:prstGeom prst="straightConnector1">
            <a:avLst/>
          </a:prstGeom>
          <a:noFill/>
          <a:ln w="9525" cap="flat" cmpd="sng">
            <a:solidFill>
              <a:schemeClr val="dk2"/>
            </a:solidFill>
            <a:prstDash val="solid"/>
            <a:round/>
            <a:headEnd type="none" w="med" len="med"/>
            <a:tailEnd type="oval" w="med" len="med"/>
          </a:ln>
        </p:spPr>
      </p:cxnSp>
      <p:cxnSp>
        <p:nvCxnSpPr>
          <p:cNvPr id="516" name="Google Shape;516;p19"/>
          <p:cNvCxnSpPr>
            <a:cxnSpLocks/>
            <a:stCxn id="492" idx="2"/>
            <a:endCxn id="514" idx="6"/>
          </p:cNvCxnSpPr>
          <p:nvPr/>
        </p:nvCxnSpPr>
        <p:spPr>
          <a:xfrm flipH="1">
            <a:off x="4767918" y="1603649"/>
            <a:ext cx="2155705" cy="501"/>
          </a:xfrm>
          <a:prstGeom prst="straightConnector1">
            <a:avLst/>
          </a:prstGeom>
          <a:noFill/>
          <a:ln w="9525" cap="flat" cmpd="sng">
            <a:solidFill>
              <a:schemeClr val="dk2"/>
            </a:solidFill>
            <a:prstDash val="solid"/>
            <a:round/>
            <a:headEnd type="none" w="med" len="med"/>
            <a:tailEnd type="oval" w="med" len="med"/>
          </a:ln>
        </p:spPr>
      </p:cxnSp>
      <p:sp>
        <p:nvSpPr>
          <p:cNvPr id="6" name="Google Shape;2314;p45">
            <a:extLst>
              <a:ext uri="{FF2B5EF4-FFF2-40B4-BE49-F238E27FC236}">
                <a16:creationId xmlns:a16="http://schemas.microsoft.com/office/drawing/2014/main" id="{0865C3DB-84A3-1B23-EC91-693E8B57DA44}"/>
              </a:ext>
            </a:extLst>
          </p:cNvPr>
          <p:cNvSpPr/>
          <p:nvPr/>
        </p:nvSpPr>
        <p:spPr>
          <a:xfrm>
            <a:off x="133823" y="1756494"/>
            <a:ext cx="3712724" cy="3331910"/>
          </a:xfrm>
          <a:prstGeom prst="roundRect">
            <a:avLst>
              <a:gd name="adj" fmla="val 1666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C2C19557-4AB9-A7CB-16D7-4B1FF16399F1}"/>
              </a:ext>
            </a:extLst>
          </p:cNvPr>
          <p:cNvSpPr txBox="1"/>
          <p:nvPr/>
        </p:nvSpPr>
        <p:spPr>
          <a:xfrm>
            <a:off x="371417" y="2095008"/>
            <a:ext cx="3243231" cy="289310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Fira Sans Extra Condensed SemiBold" panose="020B0604020202020204" charset="0"/>
              </a:rPr>
              <a:t>Works well for task-specific models. The BERT model has been trained on a large corpus, making it easier for smaller, more defined tasks. Metrics can be fine-tuned and be used immediately.</a:t>
            </a:r>
          </a:p>
          <a:p>
            <a:pPr marL="285750" indent="-285750">
              <a:buFont typeface="Arial" panose="020B0604020202020204" pitchFamily="34" charset="0"/>
              <a:buChar char="•"/>
            </a:pPr>
            <a:r>
              <a:rPr lang="en-US" dirty="0">
                <a:latin typeface="Fira Sans Extra Condensed SemiBold" panose="020B0604020202020204" charset="0"/>
              </a:rPr>
              <a:t>The accuracy of the model is outstanding because it is frequently updated. You can achieve this with successful fine-tuning.</a:t>
            </a:r>
          </a:p>
          <a:p>
            <a:pPr marL="285750" indent="-285750">
              <a:buFont typeface="Arial" panose="020B0604020202020204" pitchFamily="34" charset="0"/>
              <a:buChar char="•"/>
            </a:pPr>
            <a:r>
              <a:rPr lang="en-US" dirty="0">
                <a:latin typeface="Fira Sans Extra Condensed SemiBold" panose="020B0604020202020204" charset="0"/>
              </a:rPr>
              <a:t>The BERT model is available and pre-trained in more than 100 languages. This can be useful for projects that are not English-based</a:t>
            </a:r>
          </a:p>
        </p:txBody>
      </p:sp>
      <p:sp>
        <p:nvSpPr>
          <p:cNvPr id="12" name="Google Shape;2313;p45">
            <a:extLst>
              <a:ext uri="{FF2B5EF4-FFF2-40B4-BE49-F238E27FC236}">
                <a16:creationId xmlns:a16="http://schemas.microsoft.com/office/drawing/2014/main" id="{670DCA32-F023-0BF0-6AE0-1A9396B45096}"/>
              </a:ext>
            </a:extLst>
          </p:cNvPr>
          <p:cNvSpPr/>
          <p:nvPr/>
        </p:nvSpPr>
        <p:spPr>
          <a:xfrm>
            <a:off x="5734899" y="1756493"/>
            <a:ext cx="3275277" cy="3231593"/>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lang="en-US"/>
          </a:p>
        </p:txBody>
      </p:sp>
      <p:sp>
        <p:nvSpPr>
          <p:cNvPr id="14" name="TextBox 13">
            <a:extLst>
              <a:ext uri="{FF2B5EF4-FFF2-40B4-BE49-F238E27FC236}">
                <a16:creationId xmlns:a16="http://schemas.microsoft.com/office/drawing/2014/main" id="{ABF99927-361C-313F-8309-536984B73F2A}"/>
              </a:ext>
            </a:extLst>
          </p:cNvPr>
          <p:cNvSpPr txBox="1"/>
          <p:nvPr/>
        </p:nvSpPr>
        <p:spPr>
          <a:xfrm>
            <a:off x="5930976" y="1952214"/>
            <a:ext cx="2840134" cy="3108543"/>
          </a:xfrm>
          <a:prstGeom prst="rect">
            <a:avLst/>
          </a:prstGeom>
          <a:noFill/>
        </p:spPr>
        <p:txBody>
          <a:bodyPr wrap="square" rtlCol="0">
            <a:spAutoFit/>
          </a:bodyPr>
          <a:lstStyle/>
          <a:p>
            <a:pPr marL="285750" lvl="1" indent="-285750">
              <a:buFont typeface="Arial" panose="020B0604020202020204" pitchFamily="34" charset="0"/>
              <a:buChar char="•"/>
            </a:pPr>
            <a:r>
              <a:rPr lang="en-US" dirty="0">
                <a:latin typeface="Fira Sans Extra Condensed SemiBold" panose="020B0604020202020204" charset="0"/>
              </a:rPr>
              <a:t>The model is large because of the training structure and corpus.</a:t>
            </a:r>
          </a:p>
          <a:p>
            <a:pPr marL="285750" lvl="1" indent="-285750">
              <a:buFont typeface="Arial" panose="020B0604020202020204" pitchFamily="34" charset="0"/>
              <a:buChar char="•"/>
            </a:pPr>
            <a:r>
              <a:rPr lang="en-US" dirty="0">
                <a:latin typeface="Fira Sans Extra Condensed SemiBold" panose="020B0604020202020204" charset="0"/>
              </a:rPr>
              <a:t>It is slow to train because it is big and there are a lot of weights to update.</a:t>
            </a:r>
          </a:p>
          <a:p>
            <a:pPr marL="285750" lvl="1" indent="-285750">
              <a:buFont typeface="Arial" panose="020B0604020202020204" pitchFamily="34" charset="0"/>
              <a:buChar char="•"/>
            </a:pPr>
            <a:r>
              <a:rPr lang="en-US" dirty="0">
                <a:latin typeface="Fira Sans Extra Condensed SemiBold" panose="020B0604020202020204" charset="0"/>
              </a:rPr>
              <a:t>It is expensive. It requires more computation because of its size, which comes at a cost.</a:t>
            </a:r>
          </a:p>
          <a:p>
            <a:pPr marL="285750" lvl="1" indent="-285750">
              <a:buFont typeface="Arial" panose="020B0604020202020204" pitchFamily="34" charset="0"/>
              <a:buChar char="•"/>
            </a:pPr>
            <a:r>
              <a:rPr lang="en-US" dirty="0">
                <a:latin typeface="Fira Sans Extra Condensed SemiBold" panose="020B0604020202020204" charset="0"/>
              </a:rPr>
              <a:t>It is designed to be input into other systems (not a standalone program), and because of that, it has to be fine-tuned for downstream tasks, which can be fussy.</a:t>
            </a:r>
          </a:p>
        </p:txBody>
      </p:sp>
      <p:pic>
        <p:nvPicPr>
          <p:cNvPr id="2" name="speech-[AudioTrimmer.com]-[AudioTrimmer.com]">
            <a:hlinkClick r:id="" action="ppaction://media"/>
            <a:extLst>
              <a:ext uri="{FF2B5EF4-FFF2-40B4-BE49-F238E27FC236}">
                <a16:creationId xmlns:a16="http://schemas.microsoft.com/office/drawing/2014/main" id="{E8719CC9-C132-B861-BBAD-52396BF2FA05}"/>
              </a:ext>
            </a:extLst>
          </p:cNvPr>
          <p:cNvPicPr>
            <a:picLocks noChangeAspect="1"/>
          </p:cNvPicPr>
          <p:nvPr>
            <a:audioFile r:link="rId1"/>
            <p:extLst>
              <p:ext uri="{DAA4B4D4-6D71-4841-9C94-3DE7FCFB9230}">
                <p14:media xmlns:p14="http://schemas.microsoft.com/office/powerpoint/2010/main" r:embed="rId2">
                  <p14:trim st="243000" end="347358.75"/>
                </p14:media>
              </p:ext>
            </p:extLst>
          </p:nvPr>
        </p:nvPicPr>
        <p:blipFill>
          <a:blip r:embed="rId5"/>
          <a:stretch>
            <a:fillRect/>
          </a:stretch>
        </p:blipFill>
        <p:spPr>
          <a:xfrm>
            <a:off x="131046" y="4604329"/>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282"/>
    </mc:Choice>
    <mc:Fallback>
      <p:transition spd="slow" advTm="42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3" objId="2"/>
        <p14:stopEvt time="41725" objId="2"/>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5"/>
        <p:cNvGrpSpPr/>
        <p:nvPr/>
      </p:nvGrpSpPr>
      <p:grpSpPr>
        <a:xfrm>
          <a:off x="0" y="0"/>
          <a:ext cx="0" cy="0"/>
          <a:chOff x="0" y="0"/>
          <a:chExt cx="0" cy="0"/>
        </a:xfrm>
      </p:grpSpPr>
      <p:sp>
        <p:nvSpPr>
          <p:cNvPr id="2457" name="Google Shape;2457;p46"/>
          <p:cNvSpPr/>
          <p:nvPr/>
        </p:nvSpPr>
        <p:spPr>
          <a:xfrm>
            <a:off x="482903" y="966439"/>
            <a:ext cx="4950158" cy="40070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GAN</a:t>
            </a:r>
            <a:endParaRPr dirty="0"/>
          </a:p>
        </p:txBody>
      </p:sp>
      <p:grpSp>
        <p:nvGrpSpPr>
          <p:cNvPr id="2461" name="Google Shape;2461;p46"/>
          <p:cNvGrpSpPr/>
          <p:nvPr/>
        </p:nvGrpSpPr>
        <p:grpSpPr>
          <a:xfrm>
            <a:off x="309716" y="706041"/>
            <a:ext cx="777359" cy="767077"/>
            <a:chOff x="1183750" y="1120025"/>
            <a:chExt cx="1199150" cy="1301625"/>
          </a:xfrm>
        </p:grpSpPr>
        <p:sp>
          <p:nvSpPr>
            <p:cNvPr id="2462" name="Google Shape;2462;p46"/>
            <p:cNvSpPr/>
            <p:nvPr/>
          </p:nvSpPr>
          <p:spPr>
            <a:xfrm>
              <a:off x="1803325" y="1134425"/>
              <a:ext cx="36200" cy="296200"/>
            </a:xfrm>
            <a:custGeom>
              <a:avLst/>
              <a:gdLst/>
              <a:ahLst/>
              <a:cxnLst/>
              <a:rect l="l" t="t" r="r" b="b"/>
              <a:pathLst>
                <a:path w="1448" h="11848" extrusionOk="0">
                  <a:moveTo>
                    <a:pt x="730" y="0"/>
                  </a:moveTo>
                  <a:lnTo>
                    <a:pt x="577" y="13"/>
                  </a:lnTo>
                  <a:lnTo>
                    <a:pt x="436" y="52"/>
                  </a:lnTo>
                  <a:lnTo>
                    <a:pt x="320" y="116"/>
                  </a:lnTo>
                  <a:lnTo>
                    <a:pt x="205" y="205"/>
                  </a:lnTo>
                  <a:lnTo>
                    <a:pt x="115" y="321"/>
                  </a:lnTo>
                  <a:lnTo>
                    <a:pt x="51" y="436"/>
                  </a:lnTo>
                  <a:lnTo>
                    <a:pt x="13" y="577"/>
                  </a:lnTo>
                  <a:lnTo>
                    <a:pt x="0" y="718"/>
                  </a:lnTo>
                  <a:lnTo>
                    <a:pt x="0" y="11118"/>
                  </a:lnTo>
                  <a:lnTo>
                    <a:pt x="13" y="11271"/>
                  </a:lnTo>
                  <a:lnTo>
                    <a:pt x="51" y="11399"/>
                  </a:lnTo>
                  <a:lnTo>
                    <a:pt x="115" y="11527"/>
                  </a:lnTo>
                  <a:lnTo>
                    <a:pt x="205" y="11630"/>
                  </a:lnTo>
                  <a:lnTo>
                    <a:pt x="320" y="11720"/>
                  </a:lnTo>
                  <a:lnTo>
                    <a:pt x="436" y="11796"/>
                  </a:lnTo>
                  <a:lnTo>
                    <a:pt x="577" y="11835"/>
                  </a:lnTo>
                  <a:lnTo>
                    <a:pt x="730" y="11848"/>
                  </a:lnTo>
                  <a:lnTo>
                    <a:pt x="871" y="11835"/>
                  </a:lnTo>
                  <a:lnTo>
                    <a:pt x="1012" y="11796"/>
                  </a:lnTo>
                  <a:lnTo>
                    <a:pt x="1127" y="11720"/>
                  </a:lnTo>
                  <a:lnTo>
                    <a:pt x="1243" y="11630"/>
                  </a:lnTo>
                  <a:lnTo>
                    <a:pt x="1332" y="11527"/>
                  </a:lnTo>
                  <a:lnTo>
                    <a:pt x="1396" y="11399"/>
                  </a:lnTo>
                  <a:lnTo>
                    <a:pt x="1435" y="11271"/>
                  </a:lnTo>
                  <a:lnTo>
                    <a:pt x="1447" y="11118"/>
                  </a:lnTo>
                  <a:lnTo>
                    <a:pt x="1447" y="718"/>
                  </a:lnTo>
                  <a:lnTo>
                    <a:pt x="1435" y="577"/>
                  </a:lnTo>
                  <a:lnTo>
                    <a:pt x="1396" y="436"/>
                  </a:lnTo>
                  <a:lnTo>
                    <a:pt x="1332" y="321"/>
                  </a:lnTo>
                  <a:lnTo>
                    <a:pt x="1243" y="205"/>
                  </a:lnTo>
                  <a:lnTo>
                    <a:pt x="1127" y="116"/>
                  </a:lnTo>
                  <a:lnTo>
                    <a:pt x="1012" y="52"/>
                  </a:lnTo>
                  <a:lnTo>
                    <a:pt x="871" y="13"/>
                  </a:lnTo>
                  <a:lnTo>
                    <a:pt x="7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6"/>
            <p:cNvSpPr/>
            <p:nvPr/>
          </p:nvSpPr>
          <p:spPr>
            <a:xfrm>
              <a:off x="2014325" y="1218325"/>
              <a:ext cx="222875" cy="296525"/>
            </a:xfrm>
            <a:custGeom>
              <a:avLst/>
              <a:gdLst/>
              <a:ahLst/>
              <a:cxnLst/>
              <a:rect l="l" t="t" r="r" b="b"/>
              <a:pathLst>
                <a:path w="8915" h="11861" extrusionOk="0">
                  <a:moveTo>
                    <a:pt x="4535" y="0"/>
                  </a:moveTo>
                  <a:lnTo>
                    <a:pt x="4381" y="13"/>
                  </a:lnTo>
                  <a:lnTo>
                    <a:pt x="4253" y="51"/>
                  </a:lnTo>
                  <a:lnTo>
                    <a:pt x="4125" y="128"/>
                  </a:lnTo>
                  <a:lnTo>
                    <a:pt x="4022" y="218"/>
                  </a:lnTo>
                  <a:lnTo>
                    <a:pt x="3933" y="320"/>
                  </a:lnTo>
                  <a:lnTo>
                    <a:pt x="3869" y="448"/>
                  </a:lnTo>
                  <a:lnTo>
                    <a:pt x="3817" y="576"/>
                  </a:lnTo>
                  <a:lnTo>
                    <a:pt x="3805" y="730"/>
                  </a:lnTo>
                  <a:lnTo>
                    <a:pt x="3805" y="6647"/>
                  </a:lnTo>
                  <a:lnTo>
                    <a:pt x="193" y="10643"/>
                  </a:lnTo>
                  <a:lnTo>
                    <a:pt x="103" y="10759"/>
                  </a:lnTo>
                  <a:lnTo>
                    <a:pt x="39" y="10887"/>
                  </a:lnTo>
                  <a:lnTo>
                    <a:pt x="1" y="11028"/>
                  </a:lnTo>
                  <a:lnTo>
                    <a:pt x="1" y="11169"/>
                  </a:lnTo>
                  <a:lnTo>
                    <a:pt x="13" y="11309"/>
                  </a:lnTo>
                  <a:lnTo>
                    <a:pt x="65" y="11438"/>
                  </a:lnTo>
                  <a:lnTo>
                    <a:pt x="141" y="11566"/>
                  </a:lnTo>
                  <a:lnTo>
                    <a:pt x="244" y="11668"/>
                  </a:lnTo>
                  <a:lnTo>
                    <a:pt x="346" y="11758"/>
                  </a:lnTo>
                  <a:lnTo>
                    <a:pt x="474" y="11809"/>
                  </a:lnTo>
                  <a:lnTo>
                    <a:pt x="590" y="11847"/>
                  </a:lnTo>
                  <a:lnTo>
                    <a:pt x="731" y="11860"/>
                  </a:lnTo>
                  <a:lnTo>
                    <a:pt x="872" y="11847"/>
                  </a:lnTo>
                  <a:lnTo>
                    <a:pt x="948" y="11822"/>
                  </a:lnTo>
                  <a:lnTo>
                    <a:pt x="1012" y="11796"/>
                  </a:lnTo>
                  <a:lnTo>
                    <a:pt x="1089" y="11771"/>
                  </a:lnTo>
                  <a:lnTo>
                    <a:pt x="1153" y="11719"/>
                  </a:lnTo>
                  <a:lnTo>
                    <a:pt x="1205" y="11681"/>
                  </a:lnTo>
                  <a:lnTo>
                    <a:pt x="1269" y="11617"/>
                  </a:lnTo>
                  <a:lnTo>
                    <a:pt x="5072" y="7416"/>
                  </a:lnTo>
                  <a:lnTo>
                    <a:pt x="5149" y="7301"/>
                  </a:lnTo>
                  <a:lnTo>
                    <a:pt x="5213" y="7185"/>
                  </a:lnTo>
                  <a:lnTo>
                    <a:pt x="5252" y="7057"/>
                  </a:lnTo>
                  <a:lnTo>
                    <a:pt x="5265" y="6929"/>
                  </a:lnTo>
                  <a:lnTo>
                    <a:pt x="5265" y="1460"/>
                  </a:lnTo>
                  <a:lnTo>
                    <a:pt x="8185" y="1460"/>
                  </a:lnTo>
                  <a:lnTo>
                    <a:pt x="8338" y="1447"/>
                  </a:lnTo>
                  <a:lnTo>
                    <a:pt x="8479" y="1396"/>
                  </a:lnTo>
                  <a:lnTo>
                    <a:pt x="8595" y="1332"/>
                  </a:lnTo>
                  <a:lnTo>
                    <a:pt x="8710" y="1242"/>
                  </a:lnTo>
                  <a:lnTo>
                    <a:pt x="8800" y="1140"/>
                  </a:lnTo>
                  <a:lnTo>
                    <a:pt x="8864" y="1012"/>
                  </a:lnTo>
                  <a:lnTo>
                    <a:pt x="8902" y="871"/>
                  </a:lnTo>
                  <a:lnTo>
                    <a:pt x="8915" y="730"/>
                  </a:lnTo>
                  <a:lnTo>
                    <a:pt x="8902" y="576"/>
                  </a:lnTo>
                  <a:lnTo>
                    <a:pt x="8864" y="448"/>
                  </a:lnTo>
                  <a:lnTo>
                    <a:pt x="8800" y="320"/>
                  </a:lnTo>
                  <a:lnTo>
                    <a:pt x="8710" y="218"/>
                  </a:lnTo>
                  <a:lnTo>
                    <a:pt x="8595" y="128"/>
                  </a:lnTo>
                  <a:lnTo>
                    <a:pt x="8479" y="51"/>
                  </a:lnTo>
                  <a:lnTo>
                    <a:pt x="8338" y="13"/>
                  </a:lnTo>
                  <a:lnTo>
                    <a:pt x="81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6"/>
            <p:cNvSpPr/>
            <p:nvPr/>
          </p:nvSpPr>
          <p:spPr>
            <a:xfrm>
              <a:off x="2109425" y="1690925"/>
              <a:ext cx="259075" cy="36200"/>
            </a:xfrm>
            <a:custGeom>
              <a:avLst/>
              <a:gdLst/>
              <a:ahLst/>
              <a:cxnLst/>
              <a:rect l="l" t="t" r="r" b="b"/>
              <a:pathLst>
                <a:path w="10363" h="1448" extrusionOk="0">
                  <a:moveTo>
                    <a:pt x="731" y="1"/>
                  </a:moveTo>
                  <a:lnTo>
                    <a:pt x="577" y="13"/>
                  </a:lnTo>
                  <a:lnTo>
                    <a:pt x="449" y="52"/>
                  </a:lnTo>
                  <a:lnTo>
                    <a:pt x="321" y="116"/>
                  </a:lnTo>
                  <a:lnTo>
                    <a:pt x="218" y="205"/>
                  </a:lnTo>
                  <a:lnTo>
                    <a:pt x="129" y="321"/>
                  </a:lnTo>
                  <a:lnTo>
                    <a:pt x="65" y="436"/>
                  </a:lnTo>
                  <a:lnTo>
                    <a:pt x="13" y="577"/>
                  </a:lnTo>
                  <a:lnTo>
                    <a:pt x="1" y="731"/>
                  </a:lnTo>
                  <a:lnTo>
                    <a:pt x="13" y="871"/>
                  </a:lnTo>
                  <a:lnTo>
                    <a:pt x="65" y="1012"/>
                  </a:lnTo>
                  <a:lnTo>
                    <a:pt x="129" y="1128"/>
                  </a:lnTo>
                  <a:lnTo>
                    <a:pt x="218" y="1243"/>
                  </a:lnTo>
                  <a:lnTo>
                    <a:pt x="321" y="1333"/>
                  </a:lnTo>
                  <a:lnTo>
                    <a:pt x="449" y="1397"/>
                  </a:lnTo>
                  <a:lnTo>
                    <a:pt x="577" y="1435"/>
                  </a:lnTo>
                  <a:lnTo>
                    <a:pt x="731" y="1448"/>
                  </a:lnTo>
                  <a:lnTo>
                    <a:pt x="9632" y="1448"/>
                  </a:lnTo>
                  <a:lnTo>
                    <a:pt x="9786" y="1435"/>
                  </a:lnTo>
                  <a:lnTo>
                    <a:pt x="9914" y="1397"/>
                  </a:lnTo>
                  <a:lnTo>
                    <a:pt x="10042" y="1333"/>
                  </a:lnTo>
                  <a:lnTo>
                    <a:pt x="10157" y="1243"/>
                  </a:lnTo>
                  <a:lnTo>
                    <a:pt x="10234" y="1128"/>
                  </a:lnTo>
                  <a:lnTo>
                    <a:pt x="10311" y="1012"/>
                  </a:lnTo>
                  <a:lnTo>
                    <a:pt x="10349" y="871"/>
                  </a:lnTo>
                  <a:lnTo>
                    <a:pt x="10362" y="731"/>
                  </a:lnTo>
                  <a:lnTo>
                    <a:pt x="10349" y="577"/>
                  </a:lnTo>
                  <a:lnTo>
                    <a:pt x="10311" y="436"/>
                  </a:lnTo>
                  <a:lnTo>
                    <a:pt x="10234" y="321"/>
                  </a:lnTo>
                  <a:lnTo>
                    <a:pt x="10157" y="205"/>
                  </a:lnTo>
                  <a:lnTo>
                    <a:pt x="10042" y="116"/>
                  </a:lnTo>
                  <a:lnTo>
                    <a:pt x="9914" y="52"/>
                  </a:lnTo>
                  <a:lnTo>
                    <a:pt x="9786" y="13"/>
                  </a:lnTo>
                  <a:lnTo>
                    <a:pt x="96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6"/>
            <p:cNvSpPr/>
            <p:nvPr/>
          </p:nvSpPr>
          <p:spPr>
            <a:xfrm>
              <a:off x="2035775" y="1900975"/>
              <a:ext cx="285650" cy="191175"/>
            </a:xfrm>
            <a:custGeom>
              <a:avLst/>
              <a:gdLst/>
              <a:ahLst/>
              <a:cxnLst/>
              <a:rect l="l" t="t" r="r" b="b"/>
              <a:pathLst>
                <a:path w="11426" h="7647" extrusionOk="0">
                  <a:moveTo>
                    <a:pt x="731" y="0"/>
                  </a:moveTo>
                  <a:lnTo>
                    <a:pt x="590" y="13"/>
                  </a:lnTo>
                  <a:lnTo>
                    <a:pt x="449" y="52"/>
                  </a:lnTo>
                  <a:lnTo>
                    <a:pt x="321" y="116"/>
                  </a:lnTo>
                  <a:lnTo>
                    <a:pt x="218" y="205"/>
                  </a:lnTo>
                  <a:lnTo>
                    <a:pt x="129" y="321"/>
                  </a:lnTo>
                  <a:lnTo>
                    <a:pt x="65" y="436"/>
                  </a:lnTo>
                  <a:lnTo>
                    <a:pt x="14" y="577"/>
                  </a:lnTo>
                  <a:lnTo>
                    <a:pt x="1" y="718"/>
                  </a:lnTo>
                  <a:lnTo>
                    <a:pt x="14" y="871"/>
                  </a:lnTo>
                  <a:lnTo>
                    <a:pt x="65" y="1012"/>
                  </a:lnTo>
                  <a:lnTo>
                    <a:pt x="129" y="1128"/>
                  </a:lnTo>
                  <a:lnTo>
                    <a:pt x="218" y="1243"/>
                  </a:lnTo>
                  <a:lnTo>
                    <a:pt x="321" y="1333"/>
                  </a:lnTo>
                  <a:lnTo>
                    <a:pt x="449" y="1397"/>
                  </a:lnTo>
                  <a:lnTo>
                    <a:pt x="590" y="1435"/>
                  </a:lnTo>
                  <a:lnTo>
                    <a:pt x="731" y="1448"/>
                  </a:lnTo>
                  <a:lnTo>
                    <a:pt x="7647" y="1448"/>
                  </a:lnTo>
                  <a:lnTo>
                    <a:pt x="10016" y="7199"/>
                  </a:lnTo>
                  <a:lnTo>
                    <a:pt x="10068" y="7301"/>
                  </a:lnTo>
                  <a:lnTo>
                    <a:pt x="10132" y="7391"/>
                  </a:lnTo>
                  <a:lnTo>
                    <a:pt x="10209" y="7467"/>
                  </a:lnTo>
                  <a:lnTo>
                    <a:pt x="10285" y="7532"/>
                  </a:lnTo>
                  <a:lnTo>
                    <a:pt x="10388" y="7583"/>
                  </a:lnTo>
                  <a:lnTo>
                    <a:pt x="10478" y="7621"/>
                  </a:lnTo>
                  <a:lnTo>
                    <a:pt x="10580" y="7634"/>
                  </a:lnTo>
                  <a:lnTo>
                    <a:pt x="10695" y="7647"/>
                  </a:lnTo>
                  <a:lnTo>
                    <a:pt x="10836" y="7634"/>
                  </a:lnTo>
                  <a:lnTo>
                    <a:pt x="10964" y="7596"/>
                  </a:lnTo>
                  <a:lnTo>
                    <a:pt x="11105" y="7519"/>
                  </a:lnTo>
                  <a:lnTo>
                    <a:pt x="11208" y="7429"/>
                  </a:lnTo>
                  <a:lnTo>
                    <a:pt x="11297" y="7327"/>
                  </a:lnTo>
                  <a:lnTo>
                    <a:pt x="11361" y="7199"/>
                  </a:lnTo>
                  <a:lnTo>
                    <a:pt x="11400" y="7070"/>
                  </a:lnTo>
                  <a:lnTo>
                    <a:pt x="11425" y="6930"/>
                  </a:lnTo>
                  <a:lnTo>
                    <a:pt x="11412" y="6776"/>
                  </a:lnTo>
                  <a:lnTo>
                    <a:pt x="11361" y="6635"/>
                  </a:lnTo>
                  <a:lnTo>
                    <a:pt x="8800" y="449"/>
                  </a:lnTo>
                  <a:lnTo>
                    <a:pt x="8748" y="346"/>
                  </a:lnTo>
                  <a:lnTo>
                    <a:pt x="8684" y="257"/>
                  </a:lnTo>
                  <a:lnTo>
                    <a:pt x="8620" y="180"/>
                  </a:lnTo>
                  <a:lnTo>
                    <a:pt x="8531" y="116"/>
                  </a:lnTo>
                  <a:lnTo>
                    <a:pt x="8441" y="65"/>
                  </a:lnTo>
                  <a:lnTo>
                    <a:pt x="8339" y="26"/>
                  </a:lnTo>
                  <a:lnTo>
                    <a:pt x="8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6"/>
            <p:cNvSpPr/>
            <p:nvPr/>
          </p:nvSpPr>
          <p:spPr>
            <a:xfrm>
              <a:off x="1997350" y="1939075"/>
              <a:ext cx="148600" cy="292375"/>
            </a:xfrm>
            <a:custGeom>
              <a:avLst/>
              <a:gdLst/>
              <a:ahLst/>
              <a:cxnLst/>
              <a:rect l="l" t="t" r="r" b="b"/>
              <a:pathLst>
                <a:path w="5944" h="11695" extrusionOk="0">
                  <a:moveTo>
                    <a:pt x="731" y="1"/>
                  </a:moveTo>
                  <a:lnTo>
                    <a:pt x="590" y="13"/>
                  </a:lnTo>
                  <a:lnTo>
                    <a:pt x="449" y="65"/>
                  </a:lnTo>
                  <a:lnTo>
                    <a:pt x="334" y="129"/>
                  </a:lnTo>
                  <a:lnTo>
                    <a:pt x="218" y="218"/>
                  </a:lnTo>
                  <a:lnTo>
                    <a:pt x="129" y="321"/>
                  </a:lnTo>
                  <a:lnTo>
                    <a:pt x="65" y="449"/>
                  </a:lnTo>
                  <a:lnTo>
                    <a:pt x="26" y="590"/>
                  </a:lnTo>
                  <a:lnTo>
                    <a:pt x="1" y="731"/>
                  </a:lnTo>
                  <a:lnTo>
                    <a:pt x="1" y="5393"/>
                  </a:lnTo>
                  <a:lnTo>
                    <a:pt x="26" y="5546"/>
                  </a:lnTo>
                  <a:lnTo>
                    <a:pt x="65" y="5675"/>
                  </a:lnTo>
                  <a:lnTo>
                    <a:pt x="129" y="5803"/>
                  </a:lnTo>
                  <a:lnTo>
                    <a:pt x="218" y="5905"/>
                  </a:lnTo>
                  <a:lnTo>
                    <a:pt x="334" y="5995"/>
                  </a:lnTo>
                  <a:lnTo>
                    <a:pt x="449" y="6072"/>
                  </a:lnTo>
                  <a:lnTo>
                    <a:pt x="590" y="6110"/>
                  </a:lnTo>
                  <a:lnTo>
                    <a:pt x="731" y="6123"/>
                  </a:lnTo>
                  <a:lnTo>
                    <a:pt x="4484" y="6123"/>
                  </a:lnTo>
                  <a:lnTo>
                    <a:pt x="4484" y="10964"/>
                  </a:lnTo>
                  <a:lnTo>
                    <a:pt x="4496" y="11105"/>
                  </a:lnTo>
                  <a:lnTo>
                    <a:pt x="4548" y="11246"/>
                  </a:lnTo>
                  <a:lnTo>
                    <a:pt x="4612" y="11361"/>
                  </a:lnTo>
                  <a:lnTo>
                    <a:pt x="4701" y="11477"/>
                  </a:lnTo>
                  <a:lnTo>
                    <a:pt x="4804" y="11566"/>
                  </a:lnTo>
                  <a:lnTo>
                    <a:pt x="4932" y="11630"/>
                  </a:lnTo>
                  <a:lnTo>
                    <a:pt x="5060" y="11669"/>
                  </a:lnTo>
                  <a:lnTo>
                    <a:pt x="5214" y="11694"/>
                  </a:lnTo>
                  <a:lnTo>
                    <a:pt x="5354" y="11669"/>
                  </a:lnTo>
                  <a:lnTo>
                    <a:pt x="5495" y="11630"/>
                  </a:lnTo>
                  <a:lnTo>
                    <a:pt x="5623" y="11566"/>
                  </a:lnTo>
                  <a:lnTo>
                    <a:pt x="5726" y="11477"/>
                  </a:lnTo>
                  <a:lnTo>
                    <a:pt x="5816" y="11361"/>
                  </a:lnTo>
                  <a:lnTo>
                    <a:pt x="5880" y="11246"/>
                  </a:lnTo>
                  <a:lnTo>
                    <a:pt x="5931" y="11105"/>
                  </a:lnTo>
                  <a:lnTo>
                    <a:pt x="5944" y="10964"/>
                  </a:lnTo>
                  <a:lnTo>
                    <a:pt x="5944" y="5393"/>
                  </a:lnTo>
                  <a:lnTo>
                    <a:pt x="5931" y="5252"/>
                  </a:lnTo>
                  <a:lnTo>
                    <a:pt x="5880" y="5111"/>
                  </a:lnTo>
                  <a:lnTo>
                    <a:pt x="5816" y="4983"/>
                  </a:lnTo>
                  <a:lnTo>
                    <a:pt x="5726" y="4880"/>
                  </a:lnTo>
                  <a:lnTo>
                    <a:pt x="5623" y="4791"/>
                  </a:lnTo>
                  <a:lnTo>
                    <a:pt x="5495" y="4727"/>
                  </a:lnTo>
                  <a:lnTo>
                    <a:pt x="5354" y="4676"/>
                  </a:lnTo>
                  <a:lnTo>
                    <a:pt x="5214" y="4663"/>
                  </a:lnTo>
                  <a:lnTo>
                    <a:pt x="1461" y="4663"/>
                  </a:lnTo>
                  <a:lnTo>
                    <a:pt x="1461" y="731"/>
                  </a:lnTo>
                  <a:lnTo>
                    <a:pt x="1448" y="590"/>
                  </a:lnTo>
                  <a:lnTo>
                    <a:pt x="1410" y="449"/>
                  </a:lnTo>
                  <a:lnTo>
                    <a:pt x="1333" y="321"/>
                  </a:lnTo>
                  <a:lnTo>
                    <a:pt x="1256" y="218"/>
                  </a:lnTo>
                  <a:lnTo>
                    <a:pt x="1141" y="129"/>
                  </a:lnTo>
                  <a:lnTo>
                    <a:pt x="1013" y="65"/>
                  </a:lnTo>
                  <a:lnTo>
                    <a:pt x="884" y="13"/>
                  </a:ln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6"/>
            <p:cNvSpPr/>
            <p:nvPr/>
          </p:nvSpPr>
          <p:spPr>
            <a:xfrm>
              <a:off x="1749200" y="2006650"/>
              <a:ext cx="152125" cy="400575"/>
            </a:xfrm>
            <a:custGeom>
              <a:avLst/>
              <a:gdLst/>
              <a:ahLst/>
              <a:cxnLst/>
              <a:rect l="l" t="t" r="r" b="b"/>
              <a:pathLst>
                <a:path w="6085" h="16023" extrusionOk="0">
                  <a:moveTo>
                    <a:pt x="2895" y="0"/>
                  </a:moveTo>
                  <a:lnTo>
                    <a:pt x="2742" y="13"/>
                  </a:lnTo>
                  <a:lnTo>
                    <a:pt x="2601" y="51"/>
                  </a:lnTo>
                  <a:lnTo>
                    <a:pt x="2485" y="128"/>
                  </a:lnTo>
                  <a:lnTo>
                    <a:pt x="2370" y="218"/>
                  </a:lnTo>
                  <a:lnTo>
                    <a:pt x="2280" y="320"/>
                  </a:lnTo>
                  <a:lnTo>
                    <a:pt x="2216" y="448"/>
                  </a:lnTo>
                  <a:lnTo>
                    <a:pt x="2178" y="576"/>
                  </a:lnTo>
                  <a:lnTo>
                    <a:pt x="2165" y="730"/>
                  </a:lnTo>
                  <a:lnTo>
                    <a:pt x="2165" y="4163"/>
                  </a:lnTo>
                  <a:lnTo>
                    <a:pt x="2178" y="4304"/>
                  </a:lnTo>
                  <a:lnTo>
                    <a:pt x="2216" y="4444"/>
                  </a:lnTo>
                  <a:lnTo>
                    <a:pt x="2280" y="4573"/>
                  </a:lnTo>
                  <a:lnTo>
                    <a:pt x="2370" y="4675"/>
                  </a:lnTo>
                  <a:lnTo>
                    <a:pt x="2485" y="4765"/>
                  </a:lnTo>
                  <a:lnTo>
                    <a:pt x="2601" y="4829"/>
                  </a:lnTo>
                  <a:lnTo>
                    <a:pt x="2742" y="4880"/>
                  </a:lnTo>
                  <a:lnTo>
                    <a:pt x="2895" y="4893"/>
                  </a:lnTo>
                  <a:lnTo>
                    <a:pt x="4624" y="4893"/>
                  </a:lnTo>
                  <a:lnTo>
                    <a:pt x="4624" y="10157"/>
                  </a:lnTo>
                  <a:lnTo>
                    <a:pt x="731" y="10157"/>
                  </a:lnTo>
                  <a:lnTo>
                    <a:pt x="590" y="10170"/>
                  </a:lnTo>
                  <a:lnTo>
                    <a:pt x="449" y="10208"/>
                  </a:lnTo>
                  <a:lnTo>
                    <a:pt x="321" y="10285"/>
                  </a:lnTo>
                  <a:lnTo>
                    <a:pt x="218" y="10362"/>
                  </a:lnTo>
                  <a:lnTo>
                    <a:pt x="129" y="10477"/>
                  </a:lnTo>
                  <a:lnTo>
                    <a:pt x="65" y="10605"/>
                  </a:lnTo>
                  <a:lnTo>
                    <a:pt x="26" y="10733"/>
                  </a:lnTo>
                  <a:lnTo>
                    <a:pt x="1" y="10887"/>
                  </a:lnTo>
                  <a:lnTo>
                    <a:pt x="1" y="15293"/>
                  </a:lnTo>
                  <a:lnTo>
                    <a:pt x="26" y="15434"/>
                  </a:lnTo>
                  <a:lnTo>
                    <a:pt x="65" y="15574"/>
                  </a:lnTo>
                  <a:lnTo>
                    <a:pt x="129" y="15703"/>
                  </a:lnTo>
                  <a:lnTo>
                    <a:pt x="218" y="15805"/>
                  </a:lnTo>
                  <a:lnTo>
                    <a:pt x="321" y="15895"/>
                  </a:lnTo>
                  <a:lnTo>
                    <a:pt x="449" y="15959"/>
                  </a:lnTo>
                  <a:lnTo>
                    <a:pt x="590" y="16010"/>
                  </a:lnTo>
                  <a:lnTo>
                    <a:pt x="731" y="16023"/>
                  </a:lnTo>
                  <a:lnTo>
                    <a:pt x="884" y="16010"/>
                  </a:lnTo>
                  <a:lnTo>
                    <a:pt x="1012" y="15959"/>
                  </a:lnTo>
                  <a:lnTo>
                    <a:pt x="1141" y="15895"/>
                  </a:lnTo>
                  <a:lnTo>
                    <a:pt x="1243" y="15805"/>
                  </a:lnTo>
                  <a:lnTo>
                    <a:pt x="1333" y="15703"/>
                  </a:lnTo>
                  <a:lnTo>
                    <a:pt x="1410" y="15574"/>
                  </a:lnTo>
                  <a:lnTo>
                    <a:pt x="1448" y="15434"/>
                  </a:lnTo>
                  <a:lnTo>
                    <a:pt x="1461" y="15293"/>
                  </a:lnTo>
                  <a:lnTo>
                    <a:pt x="1461" y="11617"/>
                  </a:lnTo>
                  <a:lnTo>
                    <a:pt x="5354" y="11617"/>
                  </a:lnTo>
                  <a:lnTo>
                    <a:pt x="5495" y="11591"/>
                  </a:lnTo>
                  <a:lnTo>
                    <a:pt x="5636" y="11553"/>
                  </a:lnTo>
                  <a:lnTo>
                    <a:pt x="5764" y="11489"/>
                  </a:lnTo>
                  <a:lnTo>
                    <a:pt x="5867" y="11399"/>
                  </a:lnTo>
                  <a:lnTo>
                    <a:pt x="5956" y="11284"/>
                  </a:lnTo>
                  <a:lnTo>
                    <a:pt x="6020" y="11169"/>
                  </a:lnTo>
                  <a:lnTo>
                    <a:pt x="6072" y="11028"/>
                  </a:lnTo>
                  <a:lnTo>
                    <a:pt x="6084" y="10887"/>
                  </a:lnTo>
                  <a:lnTo>
                    <a:pt x="6084" y="4163"/>
                  </a:lnTo>
                  <a:lnTo>
                    <a:pt x="6072" y="4009"/>
                  </a:lnTo>
                  <a:lnTo>
                    <a:pt x="6020" y="3881"/>
                  </a:lnTo>
                  <a:lnTo>
                    <a:pt x="5956" y="3753"/>
                  </a:lnTo>
                  <a:lnTo>
                    <a:pt x="5867" y="3650"/>
                  </a:lnTo>
                  <a:lnTo>
                    <a:pt x="5764" y="3561"/>
                  </a:lnTo>
                  <a:lnTo>
                    <a:pt x="5636" y="3497"/>
                  </a:lnTo>
                  <a:lnTo>
                    <a:pt x="5495" y="3445"/>
                  </a:lnTo>
                  <a:lnTo>
                    <a:pt x="5354" y="3433"/>
                  </a:lnTo>
                  <a:lnTo>
                    <a:pt x="3612" y="3433"/>
                  </a:lnTo>
                  <a:lnTo>
                    <a:pt x="3612" y="730"/>
                  </a:lnTo>
                  <a:lnTo>
                    <a:pt x="3600" y="576"/>
                  </a:lnTo>
                  <a:lnTo>
                    <a:pt x="3561" y="448"/>
                  </a:lnTo>
                  <a:lnTo>
                    <a:pt x="3497" y="320"/>
                  </a:lnTo>
                  <a:lnTo>
                    <a:pt x="3408" y="218"/>
                  </a:lnTo>
                  <a:lnTo>
                    <a:pt x="3292" y="128"/>
                  </a:lnTo>
                  <a:lnTo>
                    <a:pt x="3177" y="51"/>
                  </a:lnTo>
                  <a:lnTo>
                    <a:pt x="3036" y="13"/>
                  </a:lnTo>
                  <a:lnTo>
                    <a:pt x="28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6"/>
            <p:cNvSpPr/>
            <p:nvPr/>
          </p:nvSpPr>
          <p:spPr>
            <a:xfrm>
              <a:off x="1496900" y="1950925"/>
              <a:ext cx="160125" cy="256825"/>
            </a:xfrm>
            <a:custGeom>
              <a:avLst/>
              <a:gdLst/>
              <a:ahLst/>
              <a:cxnLst/>
              <a:rect l="l" t="t" r="r" b="b"/>
              <a:pathLst>
                <a:path w="6405" h="10273" extrusionOk="0">
                  <a:moveTo>
                    <a:pt x="5597" y="1"/>
                  </a:moveTo>
                  <a:lnTo>
                    <a:pt x="5469" y="26"/>
                  </a:lnTo>
                  <a:lnTo>
                    <a:pt x="5328" y="77"/>
                  </a:lnTo>
                  <a:lnTo>
                    <a:pt x="5213" y="154"/>
                  </a:lnTo>
                  <a:lnTo>
                    <a:pt x="5110" y="269"/>
                  </a:lnTo>
                  <a:lnTo>
                    <a:pt x="167" y="6353"/>
                  </a:lnTo>
                  <a:lnTo>
                    <a:pt x="90" y="6456"/>
                  </a:lnTo>
                  <a:lnTo>
                    <a:pt x="39" y="6584"/>
                  </a:lnTo>
                  <a:lnTo>
                    <a:pt x="13" y="6699"/>
                  </a:lnTo>
                  <a:lnTo>
                    <a:pt x="0" y="6827"/>
                  </a:lnTo>
                  <a:lnTo>
                    <a:pt x="26" y="6955"/>
                  </a:lnTo>
                  <a:lnTo>
                    <a:pt x="51" y="7083"/>
                  </a:lnTo>
                  <a:lnTo>
                    <a:pt x="115" y="7199"/>
                  </a:lnTo>
                  <a:lnTo>
                    <a:pt x="192" y="7301"/>
                  </a:lnTo>
                  <a:lnTo>
                    <a:pt x="2664" y="10029"/>
                  </a:lnTo>
                  <a:lnTo>
                    <a:pt x="2715" y="10080"/>
                  </a:lnTo>
                  <a:lnTo>
                    <a:pt x="2779" y="10132"/>
                  </a:lnTo>
                  <a:lnTo>
                    <a:pt x="2843" y="10170"/>
                  </a:lnTo>
                  <a:lnTo>
                    <a:pt x="2920" y="10208"/>
                  </a:lnTo>
                  <a:lnTo>
                    <a:pt x="2984" y="10234"/>
                  </a:lnTo>
                  <a:lnTo>
                    <a:pt x="3061" y="10260"/>
                  </a:lnTo>
                  <a:lnTo>
                    <a:pt x="3202" y="10272"/>
                  </a:lnTo>
                  <a:lnTo>
                    <a:pt x="3330" y="10260"/>
                  </a:lnTo>
                  <a:lnTo>
                    <a:pt x="3458" y="10221"/>
                  </a:lnTo>
                  <a:lnTo>
                    <a:pt x="3586" y="10170"/>
                  </a:lnTo>
                  <a:lnTo>
                    <a:pt x="3689" y="10080"/>
                  </a:lnTo>
                  <a:lnTo>
                    <a:pt x="3791" y="9978"/>
                  </a:lnTo>
                  <a:lnTo>
                    <a:pt x="3868" y="9850"/>
                  </a:lnTo>
                  <a:lnTo>
                    <a:pt x="3906" y="9722"/>
                  </a:lnTo>
                  <a:lnTo>
                    <a:pt x="3932" y="9581"/>
                  </a:lnTo>
                  <a:lnTo>
                    <a:pt x="3932" y="9440"/>
                  </a:lnTo>
                  <a:lnTo>
                    <a:pt x="3894" y="9299"/>
                  </a:lnTo>
                  <a:lnTo>
                    <a:pt x="3830" y="9171"/>
                  </a:lnTo>
                  <a:lnTo>
                    <a:pt x="3740" y="9056"/>
                  </a:lnTo>
                  <a:lnTo>
                    <a:pt x="1691" y="6789"/>
                  </a:lnTo>
                  <a:lnTo>
                    <a:pt x="6238" y="1179"/>
                  </a:lnTo>
                  <a:lnTo>
                    <a:pt x="6327" y="1064"/>
                  </a:lnTo>
                  <a:lnTo>
                    <a:pt x="6378" y="923"/>
                  </a:lnTo>
                  <a:lnTo>
                    <a:pt x="6404" y="795"/>
                  </a:lnTo>
                  <a:lnTo>
                    <a:pt x="6404" y="654"/>
                  </a:lnTo>
                  <a:lnTo>
                    <a:pt x="6378" y="513"/>
                  </a:lnTo>
                  <a:lnTo>
                    <a:pt x="6314" y="385"/>
                  </a:lnTo>
                  <a:lnTo>
                    <a:pt x="6238" y="257"/>
                  </a:lnTo>
                  <a:lnTo>
                    <a:pt x="6135" y="154"/>
                  </a:lnTo>
                  <a:lnTo>
                    <a:pt x="6007" y="77"/>
                  </a:lnTo>
                  <a:lnTo>
                    <a:pt x="5879" y="26"/>
                  </a:lnTo>
                  <a:lnTo>
                    <a:pt x="57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6"/>
            <p:cNvSpPr/>
            <p:nvPr/>
          </p:nvSpPr>
          <p:spPr>
            <a:xfrm>
              <a:off x="1203275" y="1889125"/>
              <a:ext cx="391950" cy="276675"/>
            </a:xfrm>
            <a:custGeom>
              <a:avLst/>
              <a:gdLst/>
              <a:ahLst/>
              <a:cxnLst/>
              <a:rect l="l" t="t" r="r" b="b"/>
              <a:pathLst>
                <a:path w="15678" h="11067" extrusionOk="0">
                  <a:moveTo>
                    <a:pt x="14909" y="1"/>
                  </a:moveTo>
                  <a:lnTo>
                    <a:pt x="14768" y="26"/>
                  </a:lnTo>
                  <a:lnTo>
                    <a:pt x="14627" y="65"/>
                  </a:lnTo>
                  <a:lnTo>
                    <a:pt x="14512" y="141"/>
                  </a:lnTo>
                  <a:lnTo>
                    <a:pt x="14396" y="244"/>
                  </a:lnTo>
                  <a:lnTo>
                    <a:pt x="8594" y="6878"/>
                  </a:lnTo>
                  <a:lnTo>
                    <a:pt x="3561" y="6878"/>
                  </a:lnTo>
                  <a:lnTo>
                    <a:pt x="3420" y="6891"/>
                  </a:lnTo>
                  <a:lnTo>
                    <a:pt x="3292" y="6930"/>
                  </a:lnTo>
                  <a:lnTo>
                    <a:pt x="3164" y="6994"/>
                  </a:lnTo>
                  <a:lnTo>
                    <a:pt x="3061" y="7083"/>
                  </a:lnTo>
                  <a:lnTo>
                    <a:pt x="218" y="9811"/>
                  </a:lnTo>
                  <a:lnTo>
                    <a:pt x="128" y="9927"/>
                  </a:lnTo>
                  <a:lnTo>
                    <a:pt x="64" y="10042"/>
                  </a:lnTo>
                  <a:lnTo>
                    <a:pt x="13" y="10183"/>
                  </a:lnTo>
                  <a:lnTo>
                    <a:pt x="0" y="10324"/>
                  </a:lnTo>
                  <a:lnTo>
                    <a:pt x="13" y="10465"/>
                  </a:lnTo>
                  <a:lnTo>
                    <a:pt x="52" y="10593"/>
                  </a:lnTo>
                  <a:lnTo>
                    <a:pt x="116" y="10721"/>
                  </a:lnTo>
                  <a:lnTo>
                    <a:pt x="205" y="10836"/>
                  </a:lnTo>
                  <a:lnTo>
                    <a:pt x="256" y="10887"/>
                  </a:lnTo>
                  <a:lnTo>
                    <a:pt x="320" y="10939"/>
                  </a:lnTo>
                  <a:lnTo>
                    <a:pt x="449" y="11003"/>
                  </a:lnTo>
                  <a:lnTo>
                    <a:pt x="589" y="11054"/>
                  </a:lnTo>
                  <a:lnTo>
                    <a:pt x="730" y="11067"/>
                  </a:lnTo>
                  <a:lnTo>
                    <a:pt x="871" y="11054"/>
                  </a:lnTo>
                  <a:lnTo>
                    <a:pt x="999" y="11015"/>
                  </a:lnTo>
                  <a:lnTo>
                    <a:pt x="1127" y="10951"/>
                  </a:lnTo>
                  <a:lnTo>
                    <a:pt x="1230" y="10862"/>
                  </a:lnTo>
                  <a:lnTo>
                    <a:pt x="3855" y="8339"/>
                  </a:lnTo>
                  <a:lnTo>
                    <a:pt x="8915" y="8339"/>
                  </a:lnTo>
                  <a:lnTo>
                    <a:pt x="9004" y="8326"/>
                  </a:lnTo>
                  <a:lnTo>
                    <a:pt x="9068" y="8313"/>
                  </a:lnTo>
                  <a:lnTo>
                    <a:pt x="9145" y="8300"/>
                  </a:lnTo>
                  <a:lnTo>
                    <a:pt x="9222" y="8274"/>
                  </a:lnTo>
                  <a:lnTo>
                    <a:pt x="9286" y="8236"/>
                  </a:lnTo>
                  <a:lnTo>
                    <a:pt x="9350" y="8185"/>
                  </a:lnTo>
                  <a:lnTo>
                    <a:pt x="9414" y="8146"/>
                  </a:lnTo>
                  <a:lnTo>
                    <a:pt x="9465" y="8082"/>
                  </a:lnTo>
                  <a:lnTo>
                    <a:pt x="15498" y="1205"/>
                  </a:lnTo>
                  <a:lnTo>
                    <a:pt x="15587" y="1089"/>
                  </a:lnTo>
                  <a:lnTo>
                    <a:pt x="15639" y="948"/>
                  </a:lnTo>
                  <a:lnTo>
                    <a:pt x="15677" y="820"/>
                  </a:lnTo>
                  <a:lnTo>
                    <a:pt x="15677" y="679"/>
                  </a:lnTo>
                  <a:lnTo>
                    <a:pt x="15651" y="539"/>
                  </a:lnTo>
                  <a:lnTo>
                    <a:pt x="15600" y="410"/>
                  </a:lnTo>
                  <a:lnTo>
                    <a:pt x="15536" y="282"/>
                  </a:lnTo>
                  <a:lnTo>
                    <a:pt x="15434" y="180"/>
                  </a:lnTo>
                  <a:lnTo>
                    <a:pt x="15306" y="90"/>
                  </a:lnTo>
                  <a:lnTo>
                    <a:pt x="15178" y="39"/>
                  </a:lnTo>
                  <a:lnTo>
                    <a:pt x="150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6"/>
            <p:cNvSpPr/>
            <p:nvPr/>
          </p:nvSpPr>
          <p:spPr>
            <a:xfrm>
              <a:off x="1282050" y="1700525"/>
              <a:ext cx="251375" cy="36225"/>
            </a:xfrm>
            <a:custGeom>
              <a:avLst/>
              <a:gdLst/>
              <a:ahLst/>
              <a:cxnLst/>
              <a:rect l="l" t="t" r="r" b="b"/>
              <a:pathLst>
                <a:path w="10055" h="1449" extrusionOk="0">
                  <a:moveTo>
                    <a:pt x="730" y="1"/>
                  </a:moveTo>
                  <a:lnTo>
                    <a:pt x="576" y="14"/>
                  </a:lnTo>
                  <a:lnTo>
                    <a:pt x="448" y="52"/>
                  </a:lnTo>
                  <a:lnTo>
                    <a:pt x="320" y="116"/>
                  </a:lnTo>
                  <a:lnTo>
                    <a:pt x="218" y="206"/>
                  </a:lnTo>
                  <a:lnTo>
                    <a:pt x="128" y="321"/>
                  </a:lnTo>
                  <a:lnTo>
                    <a:pt x="51" y="436"/>
                  </a:lnTo>
                  <a:lnTo>
                    <a:pt x="13" y="577"/>
                  </a:lnTo>
                  <a:lnTo>
                    <a:pt x="0" y="718"/>
                  </a:lnTo>
                  <a:lnTo>
                    <a:pt x="13" y="872"/>
                  </a:lnTo>
                  <a:lnTo>
                    <a:pt x="51" y="1013"/>
                  </a:lnTo>
                  <a:lnTo>
                    <a:pt x="128" y="1128"/>
                  </a:lnTo>
                  <a:lnTo>
                    <a:pt x="218" y="1243"/>
                  </a:lnTo>
                  <a:lnTo>
                    <a:pt x="320" y="1333"/>
                  </a:lnTo>
                  <a:lnTo>
                    <a:pt x="448" y="1397"/>
                  </a:lnTo>
                  <a:lnTo>
                    <a:pt x="576" y="1435"/>
                  </a:lnTo>
                  <a:lnTo>
                    <a:pt x="730" y="1448"/>
                  </a:lnTo>
                  <a:lnTo>
                    <a:pt x="9324" y="1448"/>
                  </a:lnTo>
                  <a:lnTo>
                    <a:pt x="9478" y="1435"/>
                  </a:lnTo>
                  <a:lnTo>
                    <a:pt x="9606" y="1397"/>
                  </a:lnTo>
                  <a:lnTo>
                    <a:pt x="9734" y="1333"/>
                  </a:lnTo>
                  <a:lnTo>
                    <a:pt x="9849" y="1243"/>
                  </a:lnTo>
                  <a:lnTo>
                    <a:pt x="9926" y="1128"/>
                  </a:lnTo>
                  <a:lnTo>
                    <a:pt x="10003" y="1013"/>
                  </a:lnTo>
                  <a:lnTo>
                    <a:pt x="10041" y="872"/>
                  </a:lnTo>
                  <a:lnTo>
                    <a:pt x="10054" y="718"/>
                  </a:lnTo>
                  <a:lnTo>
                    <a:pt x="10041" y="577"/>
                  </a:lnTo>
                  <a:lnTo>
                    <a:pt x="10003" y="436"/>
                  </a:lnTo>
                  <a:lnTo>
                    <a:pt x="9926" y="321"/>
                  </a:lnTo>
                  <a:lnTo>
                    <a:pt x="9849" y="206"/>
                  </a:lnTo>
                  <a:lnTo>
                    <a:pt x="9734" y="116"/>
                  </a:lnTo>
                  <a:lnTo>
                    <a:pt x="9606" y="52"/>
                  </a:lnTo>
                  <a:lnTo>
                    <a:pt x="9478" y="14"/>
                  </a:lnTo>
                  <a:lnTo>
                    <a:pt x="9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6"/>
            <p:cNvSpPr/>
            <p:nvPr/>
          </p:nvSpPr>
          <p:spPr>
            <a:xfrm>
              <a:off x="1263775" y="1375850"/>
              <a:ext cx="330800" cy="172925"/>
            </a:xfrm>
            <a:custGeom>
              <a:avLst/>
              <a:gdLst/>
              <a:ahLst/>
              <a:cxnLst/>
              <a:rect l="l" t="t" r="r" b="b"/>
              <a:pathLst>
                <a:path w="13232" h="6917" extrusionOk="0">
                  <a:moveTo>
                    <a:pt x="757" y="1"/>
                  </a:moveTo>
                  <a:lnTo>
                    <a:pt x="616" y="13"/>
                  </a:lnTo>
                  <a:lnTo>
                    <a:pt x="475" y="39"/>
                  </a:lnTo>
                  <a:lnTo>
                    <a:pt x="347" y="103"/>
                  </a:lnTo>
                  <a:lnTo>
                    <a:pt x="232" y="193"/>
                  </a:lnTo>
                  <a:lnTo>
                    <a:pt x="129" y="308"/>
                  </a:lnTo>
                  <a:lnTo>
                    <a:pt x="65" y="423"/>
                  </a:lnTo>
                  <a:lnTo>
                    <a:pt x="14" y="564"/>
                  </a:lnTo>
                  <a:lnTo>
                    <a:pt x="1" y="692"/>
                  </a:lnTo>
                  <a:lnTo>
                    <a:pt x="1" y="833"/>
                  </a:lnTo>
                  <a:lnTo>
                    <a:pt x="39" y="974"/>
                  </a:lnTo>
                  <a:lnTo>
                    <a:pt x="103" y="1102"/>
                  </a:lnTo>
                  <a:lnTo>
                    <a:pt x="193" y="1217"/>
                  </a:lnTo>
                  <a:lnTo>
                    <a:pt x="5227" y="6686"/>
                  </a:lnTo>
                  <a:lnTo>
                    <a:pt x="5278" y="6737"/>
                  </a:lnTo>
                  <a:lnTo>
                    <a:pt x="5342" y="6776"/>
                  </a:lnTo>
                  <a:lnTo>
                    <a:pt x="5406" y="6827"/>
                  </a:lnTo>
                  <a:lnTo>
                    <a:pt x="5470" y="6853"/>
                  </a:lnTo>
                  <a:lnTo>
                    <a:pt x="5534" y="6878"/>
                  </a:lnTo>
                  <a:lnTo>
                    <a:pt x="5611" y="6904"/>
                  </a:lnTo>
                  <a:lnTo>
                    <a:pt x="5688" y="6917"/>
                  </a:lnTo>
                  <a:lnTo>
                    <a:pt x="12514" y="6917"/>
                  </a:lnTo>
                  <a:lnTo>
                    <a:pt x="12655" y="6904"/>
                  </a:lnTo>
                  <a:lnTo>
                    <a:pt x="12796" y="6853"/>
                  </a:lnTo>
                  <a:lnTo>
                    <a:pt x="12911" y="6789"/>
                  </a:lnTo>
                  <a:lnTo>
                    <a:pt x="13027" y="6699"/>
                  </a:lnTo>
                  <a:lnTo>
                    <a:pt x="13116" y="6597"/>
                  </a:lnTo>
                  <a:lnTo>
                    <a:pt x="13180" y="6469"/>
                  </a:lnTo>
                  <a:lnTo>
                    <a:pt x="13219" y="6340"/>
                  </a:lnTo>
                  <a:lnTo>
                    <a:pt x="13231" y="6187"/>
                  </a:lnTo>
                  <a:lnTo>
                    <a:pt x="13219" y="6046"/>
                  </a:lnTo>
                  <a:lnTo>
                    <a:pt x="13180" y="5905"/>
                  </a:lnTo>
                  <a:lnTo>
                    <a:pt x="13116" y="5777"/>
                  </a:lnTo>
                  <a:lnTo>
                    <a:pt x="13027" y="5674"/>
                  </a:lnTo>
                  <a:lnTo>
                    <a:pt x="12911" y="5585"/>
                  </a:lnTo>
                  <a:lnTo>
                    <a:pt x="12796" y="5521"/>
                  </a:lnTo>
                  <a:lnTo>
                    <a:pt x="12655" y="5470"/>
                  </a:lnTo>
                  <a:lnTo>
                    <a:pt x="12514" y="5457"/>
                  </a:lnTo>
                  <a:lnTo>
                    <a:pt x="6072" y="5457"/>
                  </a:lnTo>
                  <a:lnTo>
                    <a:pt x="1256" y="231"/>
                  </a:lnTo>
                  <a:lnTo>
                    <a:pt x="1154" y="141"/>
                  </a:lnTo>
                  <a:lnTo>
                    <a:pt x="1026" y="65"/>
                  </a:lnTo>
                  <a:lnTo>
                    <a:pt x="898" y="13"/>
                  </a:ln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6"/>
            <p:cNvSpPr/>
            <p:nvPr/>
          </p:nvSpPr>
          <p:spPr>
            <a:xfrm>
              <a:off x="1601275" y="1325900"/>
              <a:ext cx="36525" cy="179975"/>
            </a:xfrm>
            <a:custGeom>
              <a:avLst/>
              <a:gdLst/>
              <a:ahLst/>
              <a:cxnLst/>
              <a:rect l="l" t="t" r="r" b="b"/>
              <a:pathLst>
                <a:path w="1461" h="7199" extrusionOk="0">
                  <a:moveTo>
                    <a:pt x="730" y="1"/>
                  </a:moveTo>
                  <a:lnTo>
                    <a:pt x="577" y="13"/>
                  </a:lnTo>
                  <a:lnTo>
                    <a:pt x="449" y="65"/>
                  </a:lnTo>
                  <a:lnTo>
                    <a:pt x="321" y="129"/>
                  </a:lnTo>
                  <a:lnTo>
                    <a:pt x="218" y="218"/>
                  </a:lnTo>
                  <a:lnTo>
                    <a:pt x="129" y="321"/>
                  </a:lnTo>
                  <a:lnTo>
                    <a:pt x="52" y="449"/>
                  </a:lnTo>
                  <a:lnTo>
                    <a:pt x="13" y="590"/>
                  </a:lnTo>
                  <a:lnTo>
                    <a:pt x="0" y="731"/>
                  </a:lnTo>
                  <a:lnTo>
                    <a:pt x="0" y="6468"/>
                  </a:lnTo>
                  <a:lnTo>
                    <a:pt x="13" y="6609"/>
                  </a:lnTo>
                  <a:lnTo>
                    <a:pt x="52" y="6750"/>
                  </a:lnTo>
                  <a:lnTo>
                    <a:pt x="129" y="6878"/>
                  </a:lnTo>
                  <a:lnTo>
                    <a:pt x="218" y="6981"/>
                  </a:lnTo>
                  <a:lnTo>
                    <a:pt x="321" y="7070"/>
                  </a:lnTo>
                  <a:lnTo>
                    <a:pt x="449" y="7135"/>
                  </a:lnTo>
                  <a:lnTo>
                    <a:pt x="577" y="7173"/>
                  </a:lnTo>
                  <a:lnTo>
                    <a:pt x="730" y="7199"/>
                  </a:lnTo>
                  <a:lnTo>
                    <a:pt x="871" y="7173"/>
                  </a:lnTo>
                  <a:lnTo>
                    <a:pt x="1012" y="7135"/>
                  </a:lnTo>
                  <a:lnTo>
                    <a:pt x="1140" y="7070"/>
                  </a:lnTo>
                  <a:lnTo>
                    <a:pt x="1243" y="6981"/>
                  </a:lnTo>
                  <a:lnTo>
                    <a:pt x="1332" y="6878"/>
                  </a:lnTo>
                  <a:lnTo>
                    <a:pt x="1396" y="6750"/>
                  </a:lnTo>
                  <a:lnTo>
                    <a:pt x="1448" y="6609"/>
                  </a:lnTo>
                  <a:lnTo>
                    <a:pt x="1461" y="6468"/>
                  </a:lnTo>
                  <a:lnTo>
                    <a:pt x="1461" y="731"/>
                  </a:lnTo>
                  <a:lnTo>
                    <a:pt x="1448" y="590"/>
                  </a:lnTo>
                  <a:lnTo>
                    <a:pt x="1396" y="449"/>
                  </a:lnTo>
                  <a:lnTo>
                    <a:pt x="1332" y="321"/>
                  </a:lnTo>
                  <a:lnTo>
                    <a:pt x="1243" y="218"/>
                  </a:lnTo>
                  <a:lnTo>
                    <a:pt x="1140" y="129"/>
                  </a:lnTo>
                  <a:lnTo>
                    <a:pt x="1012" y="65"/>
                  </a:lnTo>
                  <a:lnTo>
                    <a:pt x="871" y="13"/>
                  </a:lnTo>
                  <a:lnTo>
                    <a:pt x="7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6"/>
            <p:cNvSpPr/>
            <p:nvPr/>
          </p:nvSpPr>
          <p:spPr>
            <a:xfrm>
              <a:off x="1494325" y="1391550"/>
              <a:ext cx="654200" cy="654175"/>
            </a:xfrm>
            <a:custGeom>
              <a:avLst/>
              <a:gdLst/>
              <a:ahLst/>
              <a:cxnLst/>
              <a:rect l="l" t="t" r="r" b="b"/>
              <a:pathLst>
                <a:path w="26168" h="26167" extrusionOk="0">
                  <a:moveTo>
                    <a:pt x="9952" y="0"/>
                  </a:moveTo>
                  <a:lnTo>
                    <a:pt x="9952" y="2933"/>
                  </a:lnTo>
                  <a:lnTo>
                    <a:pt x="9478" y="3087"/>
                  </a:lnTo>
                  <a:lnTo>
                    <a:pt x="9005" y="3266"/>
                  </a:lnTo>
                  <a:lnTo>
                    <a:pt x="8556" y="3458"/>
                  </a:lnTo>
                  <a:lnTo>
                    <a:pt x="8108" y="3676"/>
                  </a:lnTo>
                  <a:lnTo>
                    <a:pt x="6046" y="1614"/>
                  </a:lnTo>
                  <a:lnTo>
                    <a:pt x="1627" y="6045"/>
                  </a:lnTo>
                  <a:lnTo>
                    <a:pt x="3600" y="8031"/>
                  </a:lnTo>
                  <a:lnTo>
                    <a:pt x="3356" y="8492"/>
                  </a:lnTo>
                  <a:lnTo>
                    <a:pt x="3126" y="8966"/>
                  </a:lnTo>
                  <a:lnTo>
                    <a:pt x="2934" y="9452"/>
                  </a:lnTo>
                  <a:lnTo>
                    <a:pt x="2754" y="9952"/>
                  </a:lnTo>
                  <a:lnTo>
                    <a:pt x="1" y="9952"/>
                  </a:lnTo>
                  <a:lnTo>
                    <a:pt x="1" y="16215"/>
                  </a:lnTo>
                  <a:lnTo>
                    <a:pt x="2588" y="16215"/>
                  </a:lnTo>
                  <a:lnTo>
                    <a:pt x="2754" y="16766"/>
                  </a:lnTo>
                  <a:lnTo>
                    <a:pt x="2946" y="17291"/>
                  </a:lnTo>
                  <a:lnTo>
                    <a:pt x="3164" y="17816"/>
                  </a:lnTo>
                  <a:lnTo>
                    <a:pt x="3420" y="18328"/>
                  </a:lnTo>
                  <a:lnTo>
                    <a:pt x="1627" y="20121"/>
                  </a:lnTo>
                  <a:lnTo>
                    <a:pt x="6046" y="24553"/>
                  </a:lnTo>
                  <a:lnTo>
                    <a:pt x="7762" y="22837"/>
                  </a:lnTo>
                  <a:lnTo>
                    <a:pt x="8018" y="22977"/>
                  </a:lnTo>
                  <a:lnTo>
                    <a:pt x="8287" y="23106"/>
                  </a:lnTo>
                  <a:lnTo>
                    <a:pt x="8556" y="23234"/>
                  </a:lnTo>
                  <a:lnTo>
                    <a:pt x="8825" y="23362"/>
                  </a:lnTo>
                  <a:lnTo>
                    <a:pt x="9107" y="23477"/>
                  </a:lnTo>
                  <a:lnTo>
                    <a:pt x="9389" y="23579"/>
                  </a:lnTo>
                  <a:lnTo>
                    <a:pt x="9671" y="23669"/>
                  </a:lnTo>
                  <a:lnTo>
                    <a:pt x="9952" y="23772"/>
                  </a:lnTo>
                  <a:lnTo>
                    <a:pt x="9952" y="26167"/>
                  </a:lnTo>
                  <a:lnTo>
                    <a:pt x="16215" y="26167"/>
                  </a:lnTo>
                  <a:lnTo>
                    <a:pt x="16215" y="23772"/>
                  </a:lnTo>
                  <a:lnTo>
                    <a:pt x="16497" y="23669"/>
                  </a:lnTo>
                  <a:lnTo>
                    <a:pt x="16792" y="23579"/>
                  </a:lnTo>
                  <a:lnTo>
                    <a:pt x="17061" y="23477"/>
                  </a:lnTo>
                  <a:lnTo>
                    <a:pt x="17342" y="23362"/>
                  </a:lnTo>
                  <a:lnTo>
                    <a:pt x="17611" y="23234"/>
                  </a:lnTo>
                  <a:lnTo>
                    <a:pt x="17880" y="23106"/>
                  </a:lnTo>
                  <a:lnTo>
                    <a:pt x="18149" y="22977"/>
                  </a:lnTo>
                  <a:lnTo>
                    <a:pt x="18406" y="22837"/>
                  </a:lnTo>
                  <a:lnTo>
                    <a:pt x="20122" y="24553"/>
                  </a:lnTo>
                  <a:lnTo>
                    <a:pt x="24553" y="20121"/>
                  </a:lnTo>
                  <a:lnTo>
                    <a:pt x="22760" y="18328"/>
                  </a:lnTo>
                  <a:lnTo>
                    <a:pt x="23004" y="17816"/>
                  </a:lnTo>
                  <a:lnTo>
                    <a:pt x="23221" y="17291"/>
                  </a:lnTo>
                  <a:lnTo>
                    <a:pt x="23413" y="16766"/>
                  </a:lnTo>
                  <a:lnTo>
                    <a:pt x="23580" y="16215"/>
                  </a:lnTo>
                  <a:lnTo>
                    <a:pt x="26167" y="16215"/>
                  </a:lnTo>
                  <a:lnTo>
                    <a:pt x="26167" y="9952"/>
                  </a:lnTo>
                  <a:lnTo>
                    <a:pt x="23426" y="9952"/>
                  </a:lnTo>
                  <a:lnTo>
                    <a:pt x="23247" y="9452"/>
                  </a:lnTo>
                  <a:lnTo>
                    <a:pt x="23042" y="8966"/>
                  </a:lnTo>
                  <a:lnTo>
                    <a:pt x="22811" y="8492"/>
                  </a:lnTo>
                  <a:lnTo>
                    <a:pt x="22568" y="8031"/>
                  </a:lnTo>
                  <a:lnTo>
                    <a:pt x="24553" y="6045"/>
                  </a:lnTo>
                  <a:lnTo>
                    <a:pt x="20122" y="1614"/>
                  </a:lnTo>
                  <a:lnTo>
                    <a:pt x="18060" y="3676"/>
                  </a:lnTo>
                  <a:lnTo>
                    <a:pt x="17624" y="3458"/>
                  </a:lnTo>
                  <a:lnTo>
                    <a:pt x="17163" y="3266"/>
                  </a:lnTo>
                  <a:lnTo>
                    <a:pt x="16689" y="3087"/>
                  </a:lnTo>
                  <a:lnTo>
                    <a:pt x="16215" y="2933"/>
                  </a:lnTo>
                  <a:lnTo>
                    <a:pt x="162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6"/>
            <p:cNvSpPr/>
            <p:nvPr/>
          </p:nvSpPr>
          <p:spPr>
            <a:xfrm>
              <a:off x="1579175" y="1483125"/>
              <a:ext cx="484475" cy="484150"/>
            </a:xfrm>
            <a:custGeom>
              <a:avLst/>
              <a:gdLst/>
              <a:ahLst/>
              <a:cxnLst/>
              <a:rect l="l" t="t" r="r" b="b"/>
              <a:pathLst>
                <a:path w="19379" h="19366" extrusionOk="0">
                  <a:moveTo>
                    <a:pt x="9696" y="0"/>
                  </a:moveTo>
                  <a:lnTo>
                    <a:pt x="9197" y="13"/>
                  </a:lnTo>
                  <a:lnTo>
                    <a:pt x="8697" y="51"/>
                  </a:lnTo>
                  <a:lnTo>
                    <a:pt x="8211" y="115"/>
                  </a:lnTo>
                  <a:lnTo>
                    <a:pt x="7737" y="192"/>
                  </a:lnTo>
                  <a:lnTo>
                    <a:pt x="7276" y="308"/>
                  </a:lnTo>
                  <a:lnTo>
                    <a:pt x="6814" y="436"/>
                  </a:lnTo>
                  <a:lnTo>
                    <a:pt x="6366" y="589"/>
                  </a:lnTo>
                  <a:lnTo>
                    <a:pt x="5918" y="756"/>
                  </a:lnTo>
                  <a:lnTo>
                    <a:pt x="5495" y="948"/>
                  </a:lnTo>
                  <a:lnTo>
                    <a:pt x="5073" y="1166"/>
                  </a:lnTo>
                  <a:lnTo>
                    <a:pt x="4676" y="1396"/>
                  </a:lnTo>
                  <a:lnTo>
                    <a:pt x="4279" y="1652"/>
                  </a:lnTo>
                  <a:lnTo>
                    <a:pt x="3894" y="1921"/>
                  </a:lnTo>
                  <a:lnTo>
                    <a:pt x="3536" y="2216"/>
                  </a:lnTo>
                  <a:lnTo>
                    <a:pt x="3177" y="2511"/>
                  </a:lnTo>
                  <a:lnTo>
                    <a:pt x="2844" y="2831"/>
                  </a:lnTo>
                  <a:lnTo>
                    <a:pt x="2524" y="3177"/>
                  </a:lnTo>
                  <a:lnTo>
                    <a:pt x="2216" y="3522"/>
                  </a:lnTo>
                  <a:lnTo>
                    <a:pt x="1935" y="3894"/>
                  </a:lnTo>
                  <a:lnTo>
                    <a:pt x="1666" y="4265"/>
                  </a:lnTo>
                  <a:lnTo>
                    <a:pt x="1410" y="4662"/>
                  </a:lnTo>
                  <a:lnTo>
                    <a:pt x="1179" y="5072"/>
                  </a:lnTo>
                  <a:lnTo>
                    <a:pt x="961" y="5482"/>
                  </a:lnTo>
                  <a:lnTo>
                    <a:pt x="769" y="5917"/>
                  </a:lnTo>
                  <a:lnTo>
                    <a:pt x="590" y="6353"/>
                  </a:lnTo>
                  <a:lnTo>
                    <a:pt x="436" y="6801"/>
                  </a:lnTo>
                  <a:lnTo>
                    <a:pt x="308" y="7262"/>
                  </a:lnTo>
                  <a:lnTo>
                    <a:pt x="206" y="7736"/>
                  </a:lnTo>
                  <a:lnTo>
                    <a:pt x="116" y="8210"/>
                  </a:lnTo>
                  <a:lnTo>
                    <a:pt x="52" y="8697"/>
                  </a:lnTo>
                  <a:lnTo>
                    <a:pt x="14" y="9183"/>
                  </a:lnTo>
                  <a:lnTo>
                    <a:pt x="1" y="9683"/>
                  </a:lnTo>
                  <a:lnTo>
                    <a:pt x="14" y="10182"/>
                  </a:lnTo>
                  <a:lnTo>
                    <a:pt x="52" y="10669"/>
                  </a:lnTo>
                  <a:lnTo>
                    <a:pt x="116" y="11156"/>
                  </a:lnTo>
                  <a:lnTo>
                    <a:pt x="206" y="11630"/>
                  </a:lnTo>
                  <a:lnTo>
                    <a:pt x="308" y="12104"/>
                  </a:lnTo>
                  <a:lnTo>
                    <a:pt x="436" y="12565"/>
                  </a:lnTo>
                  <a:lnTo>
                    <a:pt x="590" y="13013"/>
                  </a:lnTo>
                  <a:lnTo>
                    <a:pt x="769" y="13448"/>
                  </a:lnTo>
                  <a:lnTo>
                    <a:pt x="961" y="13884"/>
                  </a:lnTo>
                  <a:lnTo>
                    <a:pt x="1179" y="14307"/>
                  </a:lnTo>
                  <a:lnTo>
                    <a:pt x="1410" y="14704"/>
                  </a:lnTo>
                  <a:lnTo>
                    <a:pt x="1666" y="15101"/>
                  </a:lnTo>
                  <a:lnTo>
                    <a:pt x="1935" y="15485"/>
                  </a:lnTo>
                  <a:lnTo>
                    <a:pt x="2216" y="15844"/>
                  </a:lnTo>
                  <a:lnTo>
                    <a:pt x="2524" y="16202"/>
                  </a:lnTo>
                  <a:lnTo>
                    <a:pt x="2844" y="16535"/>
                  </a:lnTo>
                  <a:lnTo>
                    <a:pt x="3177" y="16855"/>
                  </a:lnTo>
                  <a:lnTo>
                    <a:pt x="3536" y="17163"/>
                  </a:lnTo>
                  <a:lnTo>
                    <a:pt x="3894" y="17445"/>
                  </a:lnTo>
                  <a:lnTo>
                    <a:pt x="4279" y="17714"/>
                  </a:lnTo>
                  <a:lnTo>
                    <a:pt x="4676" y="17970"/>
                  </a:lnTo>
                  <a:lnTo>
                    <a:pt x="5073" y="18200"/>
                  </a:lnTo>
                  <a:lnTo>
                    <a:pt x="5495" y="18418"/>
                  </a:lnTo>
                  <a:lnTo>
                    <a:pt x="5918" y="18610"/>
                  </a:lnTo>
                  <a:lnTo>
                    <a:pt x="6366" y="18777"/>
                  </a:lnTo>
                  <a:lnTo>
                    <a:pt x="6814" y="18930"/>
                  </a:lnTo>
                  <a:lnTo>
                    <a:pt x="7276" y="19058"/>
                  </a:lnTo>
                  <a:lnTo>
                    <a:pt x="7737" y="19174"/>
                  </a:lnTo>
                  <a:lnTo>
                    <a:pt x="8211" y="19263"/>
                  </a:lnTo>
                  <a:lnTo>
                    <a:pt x="8697" y="19314"/>
                  </a:lnTo>
                  <a:lnTo>
                    <a:pt x="9197" y="19353"/>
                  </a:lnTo>
                  <a:lnTo>
                    <a:pt x="9696" y="19366"/>
                  </a:lnTo>
                  <a:lnTo>
                    <a:pt x="10196" y="19353"/>
                  </a:lnTo>
                  <a:lnTo>
                    <a:pt x="10682" y="19314"/>
                  </a:lnTo>
                  <a:lnTo>
                    <a:pt x="11169" y="19263"/>
                  </a:lnTo>
                  <a:lnTo>
                    <a:pt x="11643" y="19174"/>
                  </a:lnTo>
                  <a:lnTo>
                    <a:pt x="12117" y="19058"/>
                  </a:lnTo>
                  <a:lnTo>
                    <a:pt x="12565" y="18930"/>
                  </a:lnTo>
                  <a:lnTo>
                    <a:pt x="13026" y="18777"/>
                  </a:lnTo>
                  <a:lnTo>
                    <a:pt x="13462" y="18610"/>
                  </a:lnTo>
                  <a:lnTo>
                    <a:pt x="13884" y="18418"/>
                  </a:lnTo>
                  <a:lnTo>
                    <a:pt x="14307" y="18200"/>
                  </a:lnTo>
                  <a:lnTo>
                    <a:pt x="14717" y="17970"/>
                  </a:lnTo>
                  <a:lnTo>
                    <a:pt x="15101" y="17714"/>
                  </a:lnTo>
                  <a:lnTo>
                    <a:pt x="15485" y="17445"/>
                  </a:lnTo>
                  <a:lnTo>
                    <a:pt x="15857" y="17163"/>
                  </a:lnTo>
                  <a:lnTo>
                    <a:pt x="16203" y="16855"/>
                  </a:lnTo>
                  <a:lnTo>
                    <a:pt x="16536" y="16535"/>
                  </a:lnTo>
                  <a:lnTo>
                    <a:pt x="16856" y="16202"/>
                  </a:lnTo>
                  <a:lnTo>
                    <a:pt x="17163" y="15844"/>
                  </a:lnTo>
                  <a:lnTo>
                    <a:pt x="17458" y="15485"/>
                  </a:lnTo>
                  <a:lnTo>
                    <a:pt x="17727" y="15101"/>
                  </a:lnTo>
                  <a:lnTo>
                    <a:pt x="17970" y="14704"/>
                  </a:lnTo>
                  <a:lnTo>
                    <a:pt x="18201" y="14307"/>
                  </a:lnTo>
                  <a:lnTo>
                    <a:pt x="18418" y="13884"/>
                  </a:lnTo>
                  <a:lnTo>
                    <a:pt x="18611" y="13448"/>
                  </a:lnTo>
                  <a:lnTo>
                    <a:pt x="18790" y="13013"/>
                  </a:lnTo>
                  <a:lnTo>
                    <a:pt x="18944" y="12565"/>
                  </a:lnTo>
                  <a:lnTo>
                    <a:pt x="19072" y="12104"/>
                  </a:lnTo>
                  <a:lnTo>
                    <a:pt x="19174" y="11630"/>
                  </a:lnTo>
                  <a:lnTo>
                    <a:pt x="19264" y="11156"/>
                  </a:lnTo>
                  <a:lnTo>
                    <a:pt x="19328" y="10669"/>
                  </a:lnTo>
                  <a:lnTo>
                    <a:pt x="19366" y="10182"/>
                  </a:lnTo>
                  <a:lnTo>
                    <a:pt x="19379" y="9683"/>
                  </a:lnTo>
                  <a:lnTo>
                    <a:pt x="19366" y="9183"/>
                  </a:lnTo>
                  <a:lnTo>
                    <a:pt x="19328" y="8697"/>
                  </a:lnTo>
                  <a:lnTo>
                    <a:pt x="19264" y="8210"/>
                  </a:lnTo>
                  <a:lnTo>
                    <a:pt x="19174" y="7736"/>
                  </a:lnTo>
                  <a:lnTo>
                    <a:pt x="19072" y="7262"/>
                  </a:lnTo>
                  <a:lnTo>
                    <a:pt x="18944" y="6801"/>
                  </a:lnTo>
                  <a:lnTo>
                    <a:pt x="18790" y="6353"/>
                  </a:lnTo>
                  <a:lnTo>
                    <a:pt x="18611" y="5917"/>
                  </a:lnTo>
                  <a:lnTo>
                    <a:pt x="18418" y="5482"/>
                  </a:lnTo>
                  <a:lnTo>
                    <a:pt x="18201" y="5072"/>
                  </a:lnTo>
                  <a:lnTo>
                    <a:pt x="17970" y="4662"/>
                  </a:lnTo>
                  <a:lnTo>
                    <a:pt x="17727" y="4265"/>
                  </a:lnTo>
                  <a:lnTo>
                    <a:pt x="17458" y="3894"/>
                  </a:lnTo>
                  <a:lnTo>
                    <a:pt x="17163" y="3522"/>
                  </a:lnTo>
                  <a:lnTo>
                    <a:pt x="16856" y="3177"/>
                  </a:lnTo>
                  <a:lnTo>
                    <a:pt x="16536" y="2831"/>
                  </a:lnTo>
                  <a:lnTo>
                    <a:pt x="16203" y="2511"/>
                  </a:lnTo>
                  <a:lnTo>
                    <a:pt x="15857" y="2216"/>
                  </a:lnTo>
                  <a:lnTo>
                    <a:pt x="15485" y="1921"/>
                  </a:lnTo>
                  <a:lnTo>
                    <a:pt x="15101" y="1652"/>
                  </a:lnTo>
                  <a:lnTo>
                    <a:pt x="14717" y="1396"/>
                  </a:lnTo>
                  <a:lnTo>
                    <a:pt x="14307" y="1166"/>
                  </a:lnTo>
                  <a:lnTo>
                    <a:pt x="13884" y="948"/>
                  </a:lnTo>
                  <a:lnTo>
                    <a:pt x="13462" y="756"/>
                  </a:lnTo>
                  <a:lnTo>
                    <a:pt x="13026" y="589"/>
                  </a:lnTo>
                  <a:lnTo>
                    <a:pt x="12565" y="436"/>
                  </a:lnTo>
                  <a:lnTo>
                    <a:pt x="12117" y="308"/>
                  </a:lnTo>
                  <a:lnTo>
                    <a:pt x="11643" y="192"/>
                  </a:lnTo>
                  <a:lnTo>
                    <a:pt x="11169" y="115"/>
                  </a:lnTo>
                  <a:lnTo>
                    <a:pt x="10682" y="51"/>
                  </a:lnTo>
                  <a:lnTo>
                    <a:pt x="10196" y="13"/>
                  </a:lnTo>
                  <a:lnTo>
                    <a:pt x="9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6"/>
            <p:cNvSpPr/>
            <p:nvPr/>
          </p:nvSpPr>
          <p:spPr>
            <a:xfrm>
              <a:off x="1612150" y="1515775"/>
              <a:ext cx="418525" cy="418850"/>
            </a:xfrm>
            <a:custGeom>
              <a:avLst/>
              <a:gdLst/>
              <a:ahLst/>
              <a:cxnLst/>
              <a:rect l="l" t="t" r="r" b="b"/>
              <a:pathLst>
                <a:path w="16741" h="16754" extrusionOk="0">
                  <a:moveTo>
                    <a:pt x="8377" y="1"/>
                  </a:moveTo>
                  <a:lnTo>
                    <a:pt x="7942" y="13"/>
                  </a:lnTo>
                  <a:lnTo>
                    <a:pt x="7519" y="52"/>
                  </a:lnTo>
                  <a:lnTo>
                    <a:pt x="7096" y="103"/>
                  </a:lnTo>
                  <a:lnTo>
                    <a:pt x="6687" y="180"/>
                  </a:lnTo>
                  <a:lnTo>
                    <a:pt x="6277" y="270"/>
                  </a:lnTo>
                  <a:lnTo>
                    <a:pt x="5880" y="385"/>
                  </a:lnTo>
                  <a:lnTo>
                    <a:pt x="5495" y="513"/>
                  </a:lnTo>
                  <a:lnTo>
                    <a:pt x="5111" y="667"/>
                  </a:lnTo>
                  <a:lnTo>
                    <a:pt x="4740" y="833"/>
                  </a:lnTo>
                  <a:lnTo>
                    <a:pt x="4381" y="1012"/>
                  </a:lnTo>
                  <a:lnTo>
                    <a:pt x="4035" y="1217"/>
                  </a:lnTo>
                  <a:lnTo>
                    <a:pt x="3690" y="1435"/>
                  </a:lnTo>
                  <a:lnTo>
                    <a:pt x="3357" y="1666"/>
                  </a:lnTo>
                  <a:lnTo>
                    <a:pt x="3049" y="1922"/>
                  </a:lnTo>
                  <a:lnTo>
                    <a:pt x="2742" y="2178"/>
                  </a:lnTo>
                  <a:lnTo>
                    <a:pt x="2447" y="2460"/>
                  </a:lnTo>
                  <a:lnTo>
                    <a:pt x="2178" y="2754"/>
                  </a:lnTo>
                  <a:lnTo>
                    <a:pt x="1909" y="3049"/>
                  </a:lnTo>
                  <a:lnTo>
                    <a:pt x="1666" y="3369"/>
                  </a:lnTo>
                  <a:lnTo>
                    <a:pt x="1423" y="3702"/>
                  </a:lnTo>
                  <a:lnTo>
                    <a:pt x="1205" y="4035"/>
                  </a:lnTo>
                  <a:lnTo>
                    <a:pt x="1013" y="4381"/>
                  </a:lnTo>
                  <a:lnTo>
                    <a:pt x="821" y="4752"/>
                  </a:lnTo>
                  <a:lnTo>
                    <a:pt x="654" y="5124"/>
                  </a:lnTo>
                  <a:lnTo>
                    <a:pt x="513" y="5495"/>
                  </a:lnTo>
                  <a:lnTo>
                    <a:pt x="372" y="5892"/>
                  </a:lnTo>
                  <a:lnTo>
                    <a:pt x="257" y="6289"/>
                  </a:lnTo>
                  <a:lnTo>
                    <a:pt x="167" y="6686"/>
                  </a:lnTo>
                  <a:lnTo>
                    <a:pt x="91" y="7109"/>
                  </a:lnTo>
                  <a:lnTo>
                    <a:pt x="39" y="7519"/>
                  </a:lnTo>
                  <a:lnTo>
                    <a:pt x="14" y="7941"/>
                  </a:lnTo>
                  <a:lnTo>
                    <a:pt x="1" y="8377"/>
                  </a:lnTo>
                  <a:lnTo>
                    <a:pt x="14" y="8812"/>
                  </a:lnTo>
                  <a:lnTo>
                    <a:pt x="39" y="9235"/>
                  </a:lnTo>
                  <a:lnTo>
                    <a:pt x="91" y="9658"/>
                  </a:lnTo>
                  <a:lnTo>
                    <a:pt x="167" y="10068"/>
                  </a:lnTo>
                  <a:lnTo>
                    <a:pt x="257" y="10465"/>
                  </a:lnTo>
                  <a:lnTo>
                    <a:pt x="372" y="10862"/>
                  </a:lnTo>
                  <a:lnTo>
                    <a:pt x="513" y="11259"/>
                  </a:lnTo>
                  <a:lnTo>
                    <a:pt x="654" y="11643"/>
                  </a:lnTo>
                  <a:lnTo>
                    <a:pt x="821" y="12014"/>
                  </a:lnTo>
                  <a:lnTo>
                    <a:pt x="1013" y="12373"/>
                  </a:lnTo>
                  <a:lnTo>
                    <a:pt x="1205" y="12719"/>
                  </a:lnTo>
                  <a:lnTo>
                    <a:pt x="1423" y="13065"/>
                  </a:lnTo>
                  <a:lnTo>
                    <a:pt x="1666" y="13385"/>
                  </a:lnTo>
                  <a:lnTo>
                    <a:pt x="1909" y="13705"/>
                  </a:lnTo>
                  <a:lnTo>
                    <a:pt x="2178" y="14012"/>
                  </a:lnTo>
                  <a:lnTo>
                    <a:pt x="2447" y="14294"/>
                  </a:lnTo>
                  <a:lnTo>
                    <a:pt x="2742" y="14576"/>
                  </a:lnTo>
                  <a:lnTo>
                    <a:pt x="3049" y="14845"/>
                  </a:lnTo>
                  <a:lnTo>
                    <a:pt x="3357" y="15088"/>
                  </a:lnTo>
                  <a:lnTo>
                    <a:pt x="3690" y="15319"/>
                  </a:lnTo>
                  <a:lnTo>
                    <a:pt x="4035" y="15537"/>
                  </a:lnTo>
                  <a:lnTo>
                    <a:pt x="4381" y="15741"/>
                  </a:lnTo>
                  <a:lnTo>
                    <a:pt x="4740" y="15921"/>
                  </a:lnTo>
                  <a:lnTo>
                    <a:pt x="5111" y="16087"/>
                  </a:lnTo>
                  <a:lnTo>
                    <a:pt x="5495" y="16241"/>
                  </a:lnTo>
                  <a:lnTo>
                    <a:pt x="5880" y="16369"/>
                  </a:lnTo>
                  <a:lnTo>
                    <a:pt x="6277" y="16484"/>
                  </a:lnTo>
                  <a:lnTo>
                    <a:pt x="6687" y="16587"/>
                  </a:lnTo>
                  <a:lnTo>
                    <a:pt x="7096" y="16651"/>
                  </a:lnTo>
                  <a:lnTo>
                    <a:pt x="7519" y="16702"/>
                  </a:lnTo>
                  <a:lnTo>
                    <a:pt x="7942" y="16741"/>
                  </a:lnTo>
                  <a:lnTo>
                    <a:pt x="8377" y="16753"/>
                  </a:lnTo>
                  <a:lnTo>
                    <a:pt x="8800" y="16741"/>
                  </a:lnTo>
                  <a:lnTo>
                    <a:pt x="9223" y="16702"/>
                  </a:lnTo>
                  <a:lnTo>
                    <a:pt x="9645" y="16651"/>
                  </a:lnTo>
                  <a:lnTo>
                    <a:pt x="10055" y="16587"/>
                  </a:lnTo>
                  <a:lnTo>
                    <a:pt x="10465" y="16484"/>
                  </a:lnTo>
                  <a:lnTo>
                    <a:pt x="10862" y="16369"/>
                  </a:lnTo>
                  <a:lnTo>
                    <a:pt x="11246" y="16241"/>
                  </a:lnTo>
                  <a:lnTo>
                    <a:pt x="11630" y="16087"/>
                  </a:lnTo>
                  <a:lnTo>
                    <a:pt x="12002" y="15921"/>
                  </a:lnTo>
                  <a:lnTo>
                    <a:pt x="12360" y="15741"/>
                  </a:lnTo>
                  <a:lnTo>
                    <a:pt x="12719" y="15537"/>
                  </a:lnTo>
                  <a:lnTo>
                    <a:pt x="13052" y="15319"/>
                  </a:lnTo>
                  <a:lnTo>
                    <a:pt x="13385" y="15088"/>
                  </a:lnTo>
                  <a:lnTo>
                    <a:pt x="13693" y="14845"/>
                  </a:lnTo>
                  <a:lnTo>
                    <a:pt x="14000" y="14576"/>
                  </a:lnTo>
                  <a:lnTo>
                    <a:pt x="14294" y="14294"/>
                  </a:lnTo>
                  <a:lnTo>
                    <a:pt x="14576" y="14012"/>
                  </a:lnTo>
                  <a:lnTo>
                    <a:pt x="14832" y="13705"/>
                  </a:lnTo>
                  <a:lnTo>
                    <a:pt x="15076" y="13385"/>
                  </a:lnTo>
                  <a:lnTo>
                    <a:pt x="15319" y="13065"/>
                  </a:lnTo>
                  <a:lnTo>
                    <a:pt x="15537" y="12719"/>
                  </a:lnTo>
                  <a:lnTo>
                    <a:pt x="15729" y="12373"/>
                  </a:lnTo>
                  <a:lnTo>
                    <a:pt x="15921" y="12014"/>
                  </a:lnTo>
                  <a:lnTo>
                    <a:pt x="16088" y="11643"/>
                  </a:lnTo>
                  <a:lnTo>
                    <a:pt x="16241" y="11259"/>
                  </a:lnTo>
                  <a:lnTo>
                    <a:pt x="16369" y="10862"/>
                  </a:lnTo>
                  <a:lnTo>
                    <a:pt x="16485" y="10465"/>
                  </a:lnTo>
                  <a:lnTo>
                    <a:pt x="16574" y="10068"/>
                  </a:lnTo>
                  <a:lnTo>
                    <a:pt x="16651" y="9658"/>
                  </a:lnTo>
                  <a:lnTo>
                    <a:pt x="16702" y="9235"/>
                  </a:lnTo>
                  <a:lnTo>
                    <a:pt x="16741" y="8812"/>
                  </a:lnTo>
                  <a:lnTo>
                    <a:pt x="16741" y="8377"/>
                  </a:lnTo>
                  <a:lnTo>
                    <a:pt x="16741" y="7941"/>
                  </a:lnTo>
                  <a:lnTo>
                    <a:pt x="16702" y="7519"/>
                  </a:lnTo>
                  <a:lnTo>
                    <a:pt x="16651" y="7109"/>
                  </a:lnTo>
                  <a:lnTo>
                    <a:pt x="16574" y="6686"/>
                  </a:lnTo>
                  <a:lnTo>
                    <a:pt x="16485" y="6289"/>
                  </a:lnTo>
                  <a:lnTo>
                    <a:pt x="16369" y="5892"/>
                  </a:lnTo>
                  <a:lnTo>
                    <a:pt x="16241" y="5495"/>
                  </a:lnTo>
                  <a:lnTo>
                    <a:pt x="16088" y="5124"/>
                  </a:lnTo>
                  <a:lnTo>
                    <a:pt x="15921" y="4752"/>
                  </a:lnTo>
                  <a:lnTo>
                    <a:pt x="15729" y="4381"/>
                  </a:lnTo>
                  <a:lnTo>
                    <a:pt x="15537" y="4035"/>
                  </a:lnTo>
                  <a:lnTo>
                    <a:pt x="15319" y="3702"/>
                  </a:lnTo>
                  <a:lnTo>
                    <a:pt x="15076" y="3369"/>
                  </a:lnTo>
                  <a:lnTo>
                    <a:pt x="14832" y="3049"/>
                  </a:lnTo>
                  <a:lnTo>
                    <a:pt x="14576" y="2754"/>
                  </a:lnTo>
                  <a:lnTo>
                    <a:pt x="14294" y="2460"/>
                  </a:lnTo>
                  <a:lnTo>
                    <a:pt x="14000" y="2178"/>
                  </a:lnTo>
                  <a:lnTo>
                    <a:pt x="13693" y="1922"/>
                  </a:lnTo>
                  <a:lnTo>
                    <a:pt x="13385" y="1666"/>
                  </a:lnTo>
                  <a:lnTo>
                    <a:pt x="13052" y="1435"/>
                  </a:lnTo>
                  <a:lnTo>
                    <a:pt x="12719" y="1217"/>
                  </a:lnTo>
                  <a:lnTo>
                    <a:pt x="12360" y="1012"/>
                  </a:lnTo>
                  <a:lnTo>
                    <a:pt x="12002" y="833"/>
                  </a:lnTo>
                  <a:lnTo>
                    <a:pt x="11630" y="667"/>
                  </a:lnTo>
                  <a:lnTo>
                    <a:pt x="11246" y="513"/>
                  </a:lnTo>
                  <a:lnTo>
                    <a:pt x="10862" y="385"/>
                  </a:lnTo>
                  <a:lnTo>
                    <a:pt x="10465" y="270"/>
                  </a:lnTo>
                  <a:lnTo>
                    <a:pt x="10055" y="180"/>
                  </a:lnTo>
                  <a:lnTo>
                    <a:pt x="9645" y="103"/>
                  </a:lnTo>
                  <a:lnTo>
                    <a:pt x="9223" y="52"/>
                  </a:lnTo>
                  <a:lnTo>
                    <a:pt x="8800" y="13"/>
                  </a:lnTo>
                  <a:lnTo>
                    <a:pt x="83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6"/>
            <p:cNvSpPr/>
            <p:nvPr/>
          </p:nvSpPr>
          <p:spPr>
            <a:xfrm>
              <a:off x="1690600" y="1594550"/>
              <a:ext cx="261625" cy="261300"/>
            </a:xfrm>
            <a:custGeom>
              <a:avLst/>
              <a:gdLst/>
              <a:ahLst/>
              <a:cxnLst/>
              <a:rect l="l" t="t" r="r" b="b"/>
              <a:pathLst>
                <a:path w="10465" h="10452" extrusionOk="0">
                  <a:moveTo>
                    <a:pt x="4970" y="0"/>
                  </a:moveTo>
                  <a:lnTo>
                    <a:pt x="4701" y="26"/>
                  </a:lnTo>
                  <a:lnTo>
                    <a:pt x="4432" y="52"/>
                  </a:lnTo>
                  <a:lnTo>
                    <a:pt x="4176" y="103"/>
                  </a:lnTo>
                  <a:lnTo>
                    <a:pt x="3933" y="167"/>
                  </a:lnTo>
                  <a:lnTo>
                    <a:pt x="3677" y="231"/>
                  </a:lnTo>
                  <a:lnTo>
                    <a:pt x="3433" y="321"/>
                  </a:lnTo>
                  <a:lnTo>
                    <a:pt x="3203" y="410"/>
                  </a:lnTo>
                  <a:lnTo>
                    <a:pt x="2972" y="513"/>
                  </a:lnTo>
                  <a:lnTo>
                    <a:pt x="2742" y="628"/>
                  </a:lnTo>
                  <a:lnTo>
                    <a:pt x="2524" y="756"/>
                  </a:lnTo>
                  <a:lnTo>
                    <a:pt x="2306" y="884"/>
                  </a:lnTo>
                  <a:lnTo>
                    <a:pt x="2101" y="1038"/>
                  </a:lnTo>
                  <a:lnTo>
                    <a:pt x="1909" y="1191"/>
                  </a:lnTo>
                  <a:lnTo>
                    <a:pt x="1717" y="1358"/>
                  </a:lnTo>
                  <a:lnTo>
                    <a:pt x="1538" y="1524"/>
                  </a:lnTo>
                  <a:lnTo>
                    <a:pt x="1358" y="1717"/>
                  </a:lnTo>
                  <a:lnTo>
                    <a:pt x="1205" y="1896"/>
                  </a:lnTo>
                  <a:lnTo>
                    <a:pt x="1038" y="2101"/>
                  </a:lnTo>
                  <a:lnTo>
                    <a:pt x="897" y="2306"/>
                  </a:lnTo>
                  <a:lnTo>
                    <a:pt x="756" y="2511"/>
                  </a:lnTo>
                  <a:lnTo>
                    <a:pt x="641" y="2728"/>
                  </a:lnTo>
                  <a:lnTo>
                    <a:pt x="526" y="2959"/>
                  </a:lnTo>
                  <a:lnTo>
                    <a:pt x="411" y="3189"/>
                  </a:lnTo>
                  <a:lnTo>
                    <a:pt x="321" y="3433"/>
                  </a:lnTo>
                  <a:lnTo>
                    <a:pt x="244" y="3676"/>
                  </a:lnTo>
                  <a:lnTo>
                    <a:pt x="167" y="3920"/>
                  </a:lnTo>
                  <a:lnTo>
                    <a:pt x="116" y="4176"/>
                  </a:lnTo>
                  <a:lnTo>
                    <a:pt x="65" y="4432"/>
                  </a:lnTo>
                  <a:lnTo>
                    <a:pt x="26" y="4688"/>
                  </a:lnTo>
                  <a:lnTo>
                    <a:pt x="14" y="4957"/>
                  </a:lnTo>
                  <a:lnTo>
                    <a:pt x="1" y="5226"/>
                  </a:lnTo>
                  <a:lnTo>
                    <a:pt x="14" y="5495"/>
                  </a:lnTo>
                  <a:lnTo>
                    <a:pt x="26" y="5764"/>
                  </a:lnTo>
                  <a:lnTo>
                    <a:pt x="65" y="6020"/>
                  </a:lnTo>
                  <a:lnTo>
                    <a:pt x="116" y="6276"/>
                  </a:lnTo>
                  <a:lnTo>
                    <a:pt x="167" y="6532"/>
                  </a:lnTo>
                  <a:lnTo>
                    <a:pt x="244" y="6789"/>
                  </a:lnTo>
                  <a:lnTo>
                    <a:pt x="321" y="7019"/>
                  </a:lnTo>
                  <a:lnTo>
                    <a:pt x="411" y="7262"/>
                  </a:lnTo>
                  <a:lnTo>
                    <a:pt x="526" y="7493"/>
                  </a:lnTo>
                  <a:lnTo>
                    <a:pt x="641" y="7723"/>
                  </a:lnTo>
                  <a:lnTo>
                    <a:pt x="756" y="7941"/>
                  </a:lnTo>
                  <a:lnTo>
                    <a:pt x="897" y="8146"/>
                  </a:lnTo>
                  <a:lnTo>
                    <a:pt x="1038" y="8351"/>
                  </a:lnTo>
                  <a:lnTo>
                    <a:pt x="1205" y="8556"/>
                  </a:lnTo>
                  <a:lnTo>
                    <a:pt x="1358" y="8748"/>
                  </a:lnTo>
                  <a:lnTo>
                    <a:pt x="1538" y="8927"/>
                  </a:lnTo>
                  <a:lnTo>
                    <a:pt x="1717" y="9094"/>
                  </a:lnTo>
                  <a:lnTo>
                    <a:pt x="1909" y="9260"/>
                  </a:lnTo>
                  <a:lnTo>
                    <a:pt x="2101" y="9414"/>
                  </a:lnTo>
                  <a:lnTo>
                    <a:pt x="2306" y="9568"/>
                  </a:lnTo>
                  <a:lnTo>
                    <a:pt x="2524" y="9696"/>
                  </a:lnTo>
                  <a:lnTo>
                    <a:pt x="2742" y="9824"/>
                  </a:lnTo>
                  <a:lnTo>
                    <a:pt x="2972" y="9939"/>
                  </a:lnTo>
                  <a:lnTo>
                    <a:pt x="3203" y="10042"/>
                  </a:lnTo>
                  <a:lnTo>
                    <a:pt x="3433" y="10144"/>
                  </a:lnTo>
                  <a:lnTo>
                    <a:pt x="3677" y="10221"/>
                  </a:lnTo>
                  <a:lnTo>
                    <a:pt x="3933" y="10298"/>
                  </a:lnTo>
                  <a:lnTo>
                    <a:pt x="4176" y="10349"/>
                  </a:lnTo>
                  <a:lnTo>
                    <a:pt x="4432" y="10400"/>
                  </a:lnTo>
                  <a:lnTo>
                    <a:pt x="4701" y="10426"/>
                  </a:lnTo>
                  <a:lnTo>
                    <a:pt x="4970" y="10452"/>
                  </a:lnTo>
                  <a:lnTo>
                    <a:pt x="5508" y="10452"/>
                  </a:lnTo>
                  <a:lnTo>
                    <a:pt x="5764" y="10426"/>
                  </a:lnTo>
                  <a:lnTo>
                    <a:pt x="6033" y="10400"/>
                  </a:lnTo>
                  <a:lnTo>
                    <a:pt x="6289" y="10349"/>
                  </a:lnTo>
                  <a:lnTo>
                    <a:pt x="6546" y="10298"/>
                  </a:lnTo>
                  <a:lnTo>
                    <a:pt x="6789" y="10221"/>
                  </a:lnTo>
                  <a:lnTo>
                    <a:pt x="7032" y="10144"/>
                  </a:lnTo>
                  <a:lnTo>
                    <a:pt x="7276" y="10042"/>
                  </a:lnTo>
                  <a:lnTo>
                    <a:pt x="7506" y="9939"/>
                  </a:lnTo>
                  <a:lnTo>
                    <a:pt x="7724" y="9824"/>
                  </a:lnTo>
                  <a:lnTo>
                    <a:pt x="7942" y="9696"/>
                  </a:lnTo>
                  <a:lnTo>
                    <a:pt x="8159" y="9568"/>
                  </a:lnTo>
                  <a:lnTo>
                    <a:pt x="8364" y="9414"/>
                  </a:lnTo>
                  <a:lnTo>
                    <a:pt x="8556" y="9260"/>
                  </a:lnTo>
                  <a:lnTo>
                    <a:pt x="8749" y="9094"/>
                  </a:lnTo>
                  <a:lnTo>
                    <a:pt x="8928" y="8927"/>
                  </a:lnTo>
                  <a:lnTo>
                    <a:pt x="9107" y="8748"/>
                  </a:lnTo>
                  <a:lnTo>
                    <a:pt x="9274" y="8556"/>
                  </a:lnTo>
                  <a:lnTo>
                    <a:pt x="9427" y="8351"/>
                  </a:lnTo>
                  <a:lnTo>
                    <a:pt x="9568" y="8146"/>
                  </a:lnTo>
                  <a:lnTo>
                    <a:pt x="9709" y="7941"/>
                  </a:lnTo>
                  <a:lnTo>
                    <a:pt x="9837" y="7723"/>
                  </a:lnTo>
                  <a:lnTo>
                    <a:pt x="9953" y="7493"/>
                  </a:lnTo>
                  <a:lnTo>
                    <a:pt x="10055" y="7262"/>
                  </a:lnTo>
                  <a:lnTo>
                    <a:pt x="10145" y="7019"/>
                  </a:lnTo>
                  <a:lnTo>
                    <a:pt x="10234" y="6789"/>
                  </a:lnTo>
                  <a:lnTo>
                    <a:pt x="10298" y="6532"/>
                  </a:lnTo>
                  <a:lnTo>
                    <a:pt x="10362" y="6276"/>
                  </a:lnTo>
                  <a:lnTo>
                    <a:pt x="10401" y="6020"/>
                  </a:lnTo>
                  <a:lnTo>
                    <a:pt x="10439" y="5764"/>
                  </a:lnTo>
                  <a:lnTo>
                    <a:pt x="10452" y="5495"/>
                  </a:lnTo>
                  <a:lnTo>
                    <a:pt x="10465" y="5226"/>
                  </a:lnTo>
                  <a:lnTo>
                    <a:pt x="10452" y="4957"/>
                  </a:lnTo>
                  <a:lnTo>
                    <a:pt x="10439" y="4688"/>
                  </a:lnTo>
                  <a:lnTo>
                    <a:pt x="10401" y="4432"/>
                  </a:lnTo>
                  <a:lnTo>
                    <a:pt x="10362" y="4176"/>
                  </a:lnTo>
                  <a:lnTo>
                    <a:pt x="10298" y="3920"/>
                  </a:lnTo>
                  <a:lnTo>
                    <a:pt x="10234" y="3676"/>
                  </a:lnTo>
                  <a:lnTo>
                    <a:pt x="10145" y="3433"/>
                  </a:lnTo>
                  <a:lnTo>
                    <a:pt x="10055" y="3189"/>
                  </a:lnTo>
                  <a:lnTo>
                    <a:pt x="9953" y="2959"/>
                  </a:lnTo>
                  <a:lnTo>
                    <a:pt x="9837" y="2728"/>
                  </a:lnTo>
                  <a:lnTo>
                    <a:pt x="9709" y="2511"/>
                  </a:lnTo>
                  <a:lnTo>
                    <a:pt x="9568" y="2306"/>
                  </a:lnTo>
                  <a:lnTo>
                    <a:pt x="9427" y="2101"/>
                  </a:lnTo>
                  <a:lnTo>
                    <a:pt x="9274" y="1896"/>
                  </a:lnTo>
                  <a:lnTo>
                    <a:pt x="9107" y="1717"/>
                  </a:lnTo>
                  <a:lnTo>
                    <a:pt x="8928" y="1524"/>
                  </a:lnTo>
                  <a:lnTo>
                    <a:pt x="8749" y="1358"/>
                  </a:lnTo>
                  <a:lnTo>
                    <a:pt x="8556" y="1191"/>
                  </a:lnTo>
                  <a:lnTo>
                    <a:pt x="8364" y="1038"/>
                  </a:lnTo>
                  <a:lnTo>
                    <a:pt x="8159" y="884"/>
                  </a:lnTo>
                  <a:lnTo>
                    <a:pt x="7942" y="756"/>
                  </a:lnTo>
                  <a:lnTo>
                    <a:pt x="7724" y="628"/>
                  </a:lnTo>
                  <a:lnTo>
                    <a:pt x="7506" y="513"/>
                  </a:lnTo>
                  <a:lnTo>
                    <a:pt x="7276" y="410"/>
                  </a:lnTo>
                  <a:lnTo>
                    <a:pt x="7032" y="321"/>
                  </a:lnTo>
                  <a:lnTo>
                    <a:pt x="6789" y="231"/>
                  </a:lnTo>
                  <a:lnTo>
                    <a:pt x="6546" y="167"/>
                  </a:lnTo>
                  <a:lnTo>
                    <a:pt x="6289" y="103"/>
                  </a:lnTo>
                  <a:lnTo>
                    <a:pt x="6033" y="52"/>
                  </a:lnTo>
                  <a:lnTo>
                    <a:pt x="5764" y="26"/>
                  </a:lnTo>
                  <a:lnTo>
                    <a:pt x="5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6"/>
            <p:cNvSpPr/>
            <p:nvPr/>
          </p:nvSpPr>
          <p:spPr>
            <a:xfrm>
              <a:off x="1721025" y="1624650"/>
              <a:ext cx="200800" cy="201100"/>
            </a:xfrm>
            <a:custGeom>
              <a:avLst/>
              <a:gdLst/>
              <a:ahLst/>
              <a:cxnLst/>
              <a:rect l="l" t="t" r="r" b="b"/>
              <a:pathLst>
                <a:path w="8032" h="8044" extrusionOk="0">
                  <a:moveTo>
                    <a:pt x="4022" y="0"/>
                  </a:moveTo>
                  <a:lnTo>
                    <a:pt x="3805" y="13"/>
                  </a:lnTo>
                  <a:lnTo>
                    <a:pt x="3612" y="26"/>
                  </a:lnTo>
                  <a:lnTo>
                    <a:pt x="3407" y="52"/>
                  </a:lnTo>
                  <a:lnTo>
                    <a:pt x="3203" y="90"/>
                  </a:lnTo>
                  <a:lnTo>
                    <a:pt x="3010" y="128"/>
                  </a:lnTo>
                  <a:lnTo>
                    <a:pt x="2818" y="180"/>
                  </a:lnTo>
                  <a:lnTo>
                    <a:pt x="2639" y="244"/>
                  </a:lnTo>
                  <a:lnTo>
                    <a:pt x="2447" y="320"/>
                  </a:lnTo>
                  <a:lnTo>
                    <a:pt x="2280" y="397"/>
                  </a:lnTo>
                  <a:lnTo>
                    <a:pt x="2101" y="487"/>
                  </a:lnTo>
                  <a:lnTo>
                    <a:pt x="1935" y="589"/>
                  </a:lnTo>
                  <a:lnTo>
                    <a:pt x="1768" y="692"/>
                  </a:lnTo>
                  <a:lnTo>
                    <a:pt x="1614" y="807"/>
                  </a:lnTo>
                  <a:lnTo>
                    <a:pt x="1461" y="922"/>
                  </a:lnTo>
                  <a:lnTo>
                    <a:pt x="1320" y="1051"/>
                  </a:lnTo>
                  <a:lnTo>
                    <a:pt x="1179" y="1179"/>
                  </a:lnTo>
                  <a:lnTo>
                    <a:pt x="1038" y="1319"/>
                  </a:lnTo>
                  <a:lnTo>
                    <a:pt x="910" y="1460"/>
                  </a:lnTo>
                  <a:lnTo>
                    <a:pt x="795" y="1614"/>
                  </a:lnTo>
                  <a:lnTo>
                    <a:pt x="679" y="1781"/>
                  </a:lnTo>
                  <a:lnTo>
                    <a:pt x="577" y="1934"/>
                  </a:lnTo>
                  <a:lnTo>
                    <a:pt x="487" y="2101"/>
                  </a:lnTo>
                  <a:lnTo>
                    <a:pt x="398" y="2280"/>
                  </a:lnTo>
                  <a:lnTo>
                    <a:pt x="308" y="2459"/>
                  </a:lnTo>
                  <a:lnTo>
                    <a:pt x="244" y="2639"/>
                  </a:lnTo>
                  <a:lnTo>
                    <a:pt x="180" y="2831"/>
                  </a:lnTo>
                  <a:lnTo>
                    <a:pt x="129" y="3023"/>
                  </a:lnTo>
                  <a:lnTo>
                    <a:pt x="77" y="3215"/>
                  </a:lnTo>
                  <a:lnTo>
                    <a:pt x="39" y="3407"/>
                  </a:lnTo>
                  <a:lnTo>
                    <a:pt x="13" y="3612"/>
                  </a:lnTo>
                  <a:lnTo>
                    <a:pt x="1" y="3817"/>
                  </a:lnTo>
                  <a:lnTo>
                    <a:pt x="1" y="4022"/>
                  </a:lnTo>
                  <a:lnTo>
                    <a:pt x="1" y="4227"/>
                  </a:lnTo>
                  <a:lnTo>
                    <a:pt x="13" y="4432"/>
                  </a:lnTo>
                  <a:lnTo>
                    <a:pt x="39" y="4637"/>
                  </a:lnTo>
                  <a:lnTo>
                    <a:pt x="77" y="4829"/>
                  </a:lnTo>
                  <a:lnTo>
                    <a:pt x="129" y="5034"/>
                  </a:lnTo>
                  <a:lnTo>
                    <a:pt x="180" y="5213"/>
                  </a:lnTo>
                  <a:lnTo>
                    <a:pt x="244" y="5405"/>
                  </a:lnTo>
                  <a:lnTo>
                    <a:pt x="308" y="5585"/>
                  </a:lnTo>
                  <a:lnTo>
                    <a:pt x="398" y="5764"/>
                  </a:lnTo>
                  <a:lnTo>
                    <a:pt x="487" y="5943"/>
                  </a:lnTo>
                  <a:lnTo>
                    <a:pt x="577" y="6110"/>
                  </a:lnTo>
                  <a:lnTo>
                    <a:pt x="679" y="6276"/>
                  </a:lnTo>
                  <a:lnTo>
                    <a:pt x="795" y="6430"/>
                  </a:lnTo>
                  <a:lnTo>
                    <a:pt x="910" y="6584"/>
                  </a:lnTo>
                  <a:lnTo>
                    <a:pt x="1038" y="6724"/>
                  </a:lnTo>
                  <a:lnTo>
                    <a:pt x="1179" y="6865"/>
                  </a:lnTo>
                  <a:lnTo>
                    <a:pt x="1320" y="6993"/>
                  </a:lnTo>
                  <a:lnTo>
                    <a:pt x="1461" y="7121"/>
                  </a:lnTo>
                  <a:lnTo>
                    <a:pt x="1614" y="7250"/>
                  </a:lnTo>
                  <a:lnTo>
                    <a:pt x="1768" y="7352"/>
                  </a:lnTo>
                  <a:lnTo>
                    <a:pt x="1935" y="7467"/>
                  </a:lnTo>
                  <a:lnTo>
                    <a:pt x="2101" y="7557"/>
                  </a:lnTo>
                  <a:lnTo>
                    <a:pt x="2280" y="7647"/>
                  </a:lnTo>
                  <a:lnTo>
                    <a:pt x="2447" y="7723"/>
                  </a:lnTo>
                  <a:lnTo>
                    <a:pt x="2639" y="7800"/>
                  </a:lnTo>
                  <a:lnTo>
                    <a:pt x="2818" y="7864"/>
                  </a:lnTo>
                  <a:lnTo>
                    <a:pt x="3010" y="7916"/>
                  </a:lnTo>
                  <a:lnTo>
                    <a:pt x="3203" y="7967"/>
                  </a:lnTo>
                  <a:lnTo>
                    <a:pt x="3407" y="7992"/>
                  </a:lnTo>
                  <a:lnTo>
                    <a:pt x="3612" y="8018"/>
                  </a:lnTo>
                  <a:lnTo>
                    <a:pt x="3805" y="8044"/>
                  </a:lnTo>
                  <a:lnTo>
                    <a:pt x="4227" y="8044"/>
                  </a:lnTo>
                  <a:lnTo>
                    <a:pt x="4432" y="8018"/>
                  </a:lnTo>
                  <a:lnTo>
                    <a:pt x="4624" y="7992"/>
                  </a:lnTo>
                  <a:lnTo>
                    <a:pt x="4829" y="7967"/>
                  </a:lnTo>
                  <a:lnTo>
                    <a:pt x="5021" y="7916"/>
                  </a:lnTo>
                  <a:lnTo>
                    <a:pt x="5213" y="7864"/>
                  </a:lnTo>
                  <a:lnTo>
                    <a:pt x="5405" y="7800"/>
                  </a:lnTo>
                  <a:lnTo>
                    <a:pt x="5585" y="7723"/>
                  </a:lnTo>
                  <a:lnTo>
                    <a:pt x="5764" y="7647"/>
                  </a:lnTo>
                  <a:lnTo>
                    <a:pt x="5931" y="7557"/>
                  </a:lnTo>
                  <a:lnTo>
                    <a:pt x="6097" y="7467"/>
                  </a:lnTo>
                  <a:lnTo>
                    <a:pt x="6264" y="7352"/>
                  </a:lnTo>
                  <a:lnTo>
                    <a:pt x="6417" y="7250"/>
                  </a:lnTo>
                  <a:lnTo>
                    <a:pt x="6571" y="7121"/>
                  </a:lnTo>
                  <a:lnTo>
                    <a:pt x="6725" y="6993"/>
                  </a:lnTo>
                  <a:lnTo>
                    <a:pt x="6866" y="6865"/>
                  </a:lnTo>
                  <a:lnTo>
                    <a:pt x="6994" y="6724"/>
                  </a:lnTo>
                  <a:lnTo>
                    <a:pt x="7122" y="6584"/>
                  </a:lnTo>
                  <a:lnTo>
                    <a:pt x="7237" y="6430"/>
                  </a:lnTo>
                  <a:lnTo>
                    <a:pt x="7352" y="6276"/>
                  </a:lnTo>
                  <a:lnTo>
                    <a:pt x="7455" y="6110"/>
                  </a:lnTo>
                  <a:lnTo>
                    <a:pt x="7557" y="5943"/>
                  </a:lnTo>
                  <a:lnTo>
                    <a:pt x="7647" y="5764"/>
                  </a:lnTo>
                  <a:lnTo>
                    <a:pt x="7724" y="5585"/>
                  </a:lnTo>
                  <a:lnTo>
                    <a:pt x="7788" y="5405"/>
                  </a:lnTo>
                  <a:lnTo>
                    <a:pt x="7852" y="5213"/>
                  </a:lnTo>
                  <a:lnTo>
                    <a:pt x="7916" y="5034"/>
                  </a:lnTo>
                  <a:lnTo>
                    <a:pt x="7954" y="4829"/>
                  </a:lnTo>
                  <a:lnTo>
                    <a:pt x="7993" y="4637"/>
                  </a:lnTo>
                  <a:lnTo>
                    <a:pt x="8018" y="4432"/>
                  </a:lnTo>
                  <a:lnTo>
                    <a:pt x="8031" y="4227"/>
                  </a:lnTo>
                  <a:lnTo>
                    <a:pt x="8031" y="4022"/>
                  </a:lnTo>
                  <a:lnTo>
                    <a:pt x="8031" y="3817"/>
                  </a:lnTo>
                  <a:lnTo>
                    <a:pt x="8018" y="3612"/>
                  </a:lnTo>
                  <a:lnTo>
                    <a:pt x="7993" y="3407"/>
                  </a:lnTo>
                  <a:lnTo>
                    <a:pt x="7954" y="3215"/>
                  </a:lnTo>
                  <a:lnTo>
                    <a:pt x="7916" y="3023"/>
                  </a:lnTo>
                  <a:lnTo>
                    <a:pt x="7852" y="2831"/>
                  </a:lnTo>
                  <a:lnTo>
                    <a:pt x="7788" y="2639"/>
                  </a:lnTo>
                  <a:lnTo>
                    <a:pt x="7724" y="2459"/>
                  </a:lnTo>
                  <a:lnTo>
                    <a:pt x="7647" y="2280"/>
                  </a:lnTo>
                  <a:lnTo>
                    <a:pt x="7557" y="2101"/>
                  </a:lnTo>
                  <a:lnTo>
                    <a:pt x="7455" y="1934"/>
                  </a:lnTo>
                  <a:lnTo>
                    <a:pt x="7352" y="1781"/>
                  </a:lnTo>
                  <a:lnTo>
                    <a:pt x="7237" y="1614"/>
                  </a:lnTo>
                  <a:lnTo>
                    <a:pt x="7122" y="1460"/>
                  </a:lnTo>
                  <a:lnTo>
                    <a:pt x="6994" y="1319"/>
                  </a:lnTo>
                  <a:lnTo>
                    <a:pt x="6866" y="1179"/>
                  </a:lnTo>
                  <a:lnTo>
                    <a:pt x="6725" y="1051"/>
                  </a:lnTo>
                  <a:lnTo>
                    <a:pt x="6571" y="922"/>
                  </a:lnTo>
                  <a:lnTo>
                    <a:pt x="6417" y="807"/>
                  </a:lnTo>
                  <a:lnTo>
                    <a:pt x="6264" y="692"/>
                  </a:lnTo>
                  <a:lnTo>
                    <a:pt x="6097" y="589"/>
                  </a:lnTo>
                  <a:lnTo>
                    <a:pt x="5931" y="487"/>
                  </a:lnTo>
                  <a:lnTo>
                    <a:pt x="5764" y="397"/>
                  </a:lnTo>
                  <a:lnTo>
                    <a:pt x="5585" y="320"/>
                  </a:lnTo>
                  <a:lnTo>
                    <a:pt x="5405" y="244"/>
                  </a:lnTo>
                  <a:lnTo>
                    <a:pt x="5213" y="180"/>
                  </a:lnTo>
                  <a:lnTo>
                    <a:pt x="5021" y="128"/>
                  </a:lnTo>
                  <a:lnTo>
                    <a:pt x="4829" y="90"/>
                  </a:lnTo>
                  <a:lnTo>
                    <a:pt x="4624" y="52"/>
                  </a:lnTo>
                  <a:lnTo>
                    <a:pt x="4432" y="26"/>
                  </a:lnTo>
                  <a:lnTo>
                    <a:pt x="4227" y="13"/>
                  </a:lnTo>
                  <a:lnTo>
                    <a:pt x="40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6"/>
            <p:cNvSpPr/>
            <p:nvPr/>
          </p:nvSpPr>
          <p:spPr>
            <a:xfrm>
              <a:off x="1788900" y="1120025"/>
              <a:ext cx="65025" cy="65025"/>
            </a:xfrm>
            <a:custGeom>
              <a:avLst/>
              <a:gdLst/>
              <a:ahLst/>
              <a:cxnLst/>
              <a:rect l="l" t="t" r="r" b="b"/>
              <a:pathLst>
                <a:path w="2601" h="2601" extrusionOk="0">
                  <a:moveTo>
                    <a:pt x="1166" y="0"/>
                  </a:moveTo>
                  <a:lnTo>
                    <a:pt x="1038" y="26"/>
                  </a:lnTo>
                  <a:lnTo>
                    <a:pt x="910" y="51"/>
                  </a:lnTo>
                  <a:lnTo>
                    <a:pt x="795" y="102"/>
                  </a:lnTo>
                  <a:lnTo>
                    <a:pt x="680" y="154"/>
                  </a:lnTo>
                  <a:lnTo>
                    <a:pt x="577" y="218"/>
                  </a:lnTo>
                  <a:lnTo>
                    <a:pt x="475" y="295"/>
                  </a:lnTo>
                  <a:lnTo>
                    <a:pt x="385" y="384"/>
                  </a:lnTo>
                  <a:lnTo>
                    <a:pt x="295" y="474"/>
                  </a:lnTo>
                  <a:lnTo>
                    <a:pt x="219" y="576"/>
                  </a:lnTo>
                  <a:lnTo>
                    <a:pt x="155" y="679"/>
                  </a:lnTo>
                  <a:lnTo>
                    <a:pt x="103" y="794"/>
                  </a:lnTo>
                  <a:lnTo>
                    <a:pt x="65" y="909"/>
                  </a:lnTo>
                  <a:lnTo>
                    <a:pt x="26" y="1037"/>
                  </a:lnTo>
                  <a:lnTo>
                    <a:pt x="14" y="1166"/>
                  </a:lnTo>
                  <a:lnTo>
                    <a:pt x="1" y="1294"/>
                  </a:lnTo>
                  <a:lnTo>
                    <a:pt x="14" y="1435"/>
                  </a:lnTo>
                  <a:lnTo>
                    <a:pt x="26" y="1563"/>
                  </a:lnTo>
                  <a:lnTo>
                    <a:pt x="65" y="1691"/>
                  </a:lnTo>
                  <a:lnTo>
                    <a:pt x="103" y="1806"/>
                  </a:lnTo>
                  <a:lnTo>
                    <a:pt x="155" y="1921"/>
                  </a:lnTo>
                  <a:lnTo>
                    <a:pt x="219" y="2024"/>
                  </a:lnTo>
                  <a:lnTo>
                    <a:pt x="295" y="2126"/>
                  </a:lnTo>
                  <a:lnTo>
                    <a:pt x="385" y="2216"/>
                  </a:lnTo>
                  <a:lnTo>
                    <a:pt x="475" y="2305"/>
                  </a:lnTo>
                  <a:lnTo>
                    <a:pt x="577" y="2382"/>
                  </a:lnTo>
                  <a:lnTo>
                    <a:pt x="680" y="2446"/>
                  </a:lnTo>
                  <a:lnTo>
                    <a:pt x="795" y="2498"/>
                  </a:lnTo>
                  <a:lnTo>
                    <a:pt x="910" y="2536"/>
                  </a:lnTo>
                  <a:lnTo>
                    <a:pt x="1038" y="2574"/>
                  </a:lnTo>
                  <a:lnTo>
                    <a:pt x="1166" y="2600"/>
                  </a:lnTo>
                  <a:lnTo>
                    <a:pt x="1435" y="2600"/>
                  </a:lnTo>
                  <a:lnTo>
                    <a:pt x="1563" y="2574"/>
                  </a:lnTo>
                  <a:lnTo>
                    <a:pt x="1691" y="2536"/>
                  </a:lnTo>
                  <a:lnTo>
                    <a:pt x="1807" y="2498"/>
                  </a:lnTo>
                  <a:lnTo>
                    <a:pt x="1922" y="2446"/>
                  </a:lnTo>
                  <a:lnTo>
                    <a:pt x="2024" y="2382"/>
                  </a:lnTo>
                  <a:lnTo>
                    <a:pt x="2127" y="2305"/>
                  </a:lnTo>
                  <a:lnTo>
                    <a:pt x="2217" y="2216"/>
                  </a:lnTo>
                  <a:lnTo>
                    <a:pt x="2306" y="2126"/>
                  </a:lnTo>
                  <a:lnTo>
                    <a:pt x="2383" y="2024"/>
                  </a:lnTo>
                  <a:lnTo>
                    <a:pt x="2447" y="1921"/>
                  </a:lnTo>
                  <a:lnTo>
                    <a:pt x="2498" y="1806"/>
                  </a:lnTo>
                  <a:lnTo>
                    <a:pt x="2550" y="1691"/>
                  </a:lnTo>
                  <a:lnTo>
                    <a:pt x="2575" y="1563"/>
                  </a:lnTo>
                  <a:lnTo>
                    <a:pt x="2601" y="1435"/>
                  </a:lnTo>
                  <a:lnTo>
                    <a:pt x="2601" y="1294"/>
                  </a:lnTo>
                  <a:lnTo>
                    <a:pt x="2601" y="1166"/>
                  </a:lnTo>
                  <a:lnTo>
                    <a:pt x="2575" y="1037"/>
                  </a:lnTo>
                  <a:lnTo>
                    <a:pt x="2550" y="909"/>
                  </a:lnTo>
                  <a:lnTo>
                    <a:pt x="2498" y="794"/>
                  </a:lnTo>
                  <a:lnTo>
                    <a:pt x="2447" y="679"/>
                  </a:lnTo>
                  <a:lnTo>
                    <a:pt x="2383" y="576"/>
                  </a:lnTo>
                  <a:lnTo>
                    <a:pt x="2306" y="474"/>
                  </a:lnTo>
                  <a:lnTo>
                    <a:pt x="2217" y="384"/>
                  </a:lnTo>
                  <a:lnTo>
                    <a:pt x="2127" y="295"/>
                  </a:lnTo>
                  <a:lnTo>
                    <a:pt x="2024" y="218"/>
                  </a:lnTo>
                  <a:lnTo>
                    <a:pt x="1922" y="154"/>
                  </a:lnTo>
                  <a:lnTo>
                    <a:pt x="1807" y="102"/>
                  </a:lnTo>
                  <a:lnTo>
                    <a:pt x="1691" y="51"/>
                  </a:lnTo>
                  <a:lnTo>
                    <a:pt x="1563" y="26"/>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6"/>
            <p:cNvSpPr/>
            <p:nvPr/>
          </p:nvSpPr>
          <p:spPr>
            <a:xfrm>
              <a:off x="2186600" y="1203900"/>
              <a:ext cx="65025" cy="65025"/>
            </a:xfrm>
            <a:custGeom>
              <a:avLst/>
              <a:gdLst/>
              <a:ahLst/>
              <a:cxnLst/>
              <a:rect l="l" t="t" r="r" b="b"/>
              <a:pathLst>
                <a:path w="2601" h="2601" extrusionOk="0">
                  <a:moveTo>
                    <a:pt x="1294" y="1"/>
                  </a:moveTo>
                  <a:lnTo>
                    <a:pt x="1166" y="14"/>
                  </a:lnTo>
                  <a:lnTo>
                    <a:pt x="1038" y="26"/>
                  </a:lnTo>
                  <a:lnTo>
                    <a:pt x="910" y="65"/>
                  </a:lnTo>
                  <a:lnTo>
                    <a:pt x="794" y="103"/>
                  </a:lnTo>
                  <a:lnTo>
                    <a:pt x="679" y="167"/>
                  </a:lnTo>
                  <a:lnTo>
                    <a:pt x="577" y="231"/>
                  </a:lnTo>
                  <a:lnTo>
                    <a:pt x="474" y="295"/>
                  </a:lnTo>
                  <a:lnTo>
                    <a:pt x="384" y="385"/>
                  </a:lnTo>
                  <a:lnTo>
                    <a:pt x="295" y="475"/>
                  </a:lnTo>
                  <a:lnTo>
                    <a:pt x="218" y="577"/>
                  </a:lnTo>
                  <a:lnTo>
                    <a:pt x="154" y="680"/>
                  </a:lnTo>
                  <a:lnTo>
                    <a:pt x="103" y="795"/>
                  </a:lnTo>
                  <a:lnTo>
                    <a:pt x="51" y="923"/>
                  </a:lnTo>
                  <a:lnTo>
                    <a:pt x="26" y="1038"/>
                  </a:lnTo>
                  <a:lnTo>
                    <a:pt x="0" y="1166"/>
                  </a:lnTo>
                  <a:lnTo>
                    <a:pt x="0" y="1307"/>
                  </a:lnTo>
                  <a:lnTo>
                    <a:pt x="0" y="1435"/>
                  </a:lnTo>
                  <a:lnTo>
                    <a:pt x="26" y="1563"/>
                  </a:lnTo>
                  <a:lnTo>
                    <a:pt x="51" y="1691"/>
                  </a:lnTo>
                  <a:lnTo>
                    <a:pt x="103" y="1807"/>
                  </a:lnTo>
                  <a:lnTo>
                    <a:pt x="154" y="1922"/>
                  </a:lnTo>
                  <a:lnTo>
                    <a:pt x="218" y="2037"/>
                  </a:lnTo>
                  <a:lnTo>
                    <a:pt x="295" y="2127"/>
                  </a:lnTo>
                  <a:lnTo>
                    <a:pt x="384" y="2229"/>
                  </a:lnTo>
                  <a:lnTo>
                    <a:pt x="474" y="2306"/>
                  </a:lnTo>
                  <a:lnTo>
                    <a:pt x="577" y="2383"/>
                  </a:lnTo>
                  <a:lnTo>
                    <a:pt x="679" y="2447"/>
                  </a:lnTo>
                  <a:lnTo>
                    <a:pt x="794" y="2498"/>
                  </a:lnTo>
                  <a:lnTo>
                    <a:pt x="910" y="2549"/>
                  </a:lnTo>
                  <a:lnTo>
                    <a:pt x="1038" y="2575"/>
                  </a:lnTo>
                  <a:lnTo>
                    <a:pt x="1166" y="2601"/>
                  </a:lnTo>
                  <a:lnTo>
                    <a:pt x="1435" y="2601"/>
                  </a:lnTo>
                  <a:lnTo>
                    <a:pt x="1563" y="2575"/>
                  </a:lnTo>
                  <a:lnTo>
                    <a:pt x="1691" y="2549"/>
                  </a:lnTo>
                  <a:lnTo>
                    <a:pt x="1806" y="2498"/>
                  </a:lnTo>
                  <a:lnTo>
                    <a:pt x="1921" y="2447"/>
                  </a:lnTo>
                  <a:lnTo>
                    <a:pt x="2024" y="2383"/>
                  </a:lnTo>
                  <a:lnTo>
                    <a:pt x="2126" y="2306"/>
                  </a:lnTo>
                  <a:lnTo>
                    <a:pt x="2216" y="2229"/>
                  </a:lnTo>
                  <a:lnTo>
                    <a:pt x="2306" y="2127"/>
                  </a:lnTo>
                  <a:lnTo>
                    <a:pt x="2382" y="2037"/>
                  </a:lnTo>
                  <a:lnTo>
                    <a:pt x="2446" y="1922"/>
                  </a:lnTo>
                  <a:lnTo>
                    <a:pt x="2498" y="1807"/>
                  </a:lnTo>
                  <a:lnTo>
                    <a:pt x="2536" y="1691"/>
                  </a:lnTo>
                  <a:lnTo>
                    <a:pt x="2575" y="1563"/>
                  </a:lnTo>
                  <a:lnTo>
                    <a:pt x="2587" y="1435"/>
                  </a:lnTo>
                  <a:lnTo>
                    <a:pt x="2600" y="1307"/>
                  </a:lnTo>
                  <a:lnTo>
                    <a:pt x="2587" y="1166"/>
                  </a:lnTo>
                  <a:lnTo>
                    <a:pt x="2575" y="1038"/>
                  </a:lnTo>
                  <a:lnTo>
                    <a:pt x="2536" y="923"/>
                  </a:lnTo>
                  <a:lnTo>
                    <a:pt x="2498" y="795"/>
                  </a:lnTo>
                  <a:lnTo>
                    <a:pt x="2446" y="680"/>
                  </a:lnTo>
                  <a:lnTo>
                    <a:pt x="2382" y="577"/>
                  </a:lnTo>
                  <a:lnTo>
                    <a:pt x="2306" y="475"/>
                  </a:lnTo>
                  <a:lnTo>
                    <a:pt x="2216" y="385"/>
                  </a:lnTo>
                  <a:lnTo>
                    <a:pt x="2126" y="295"/>
                  </a:lnTo>
                  <a:lnTo>
                    <a:pt x="2024" y="231"/>
                  </a:lnTo>
                  <a:lnTo>
                    <a:pt x="1921" y="167"/>
                  </a:lnTo>
                  <a:lnTo>
                    <a:pt x="1806" y="103"/>
                  </a:lnTo>
                  <a:lnTo>
                    <a:pt x="1691" y="65"/>
                  </a:lnTo>
                  <a:lnTo>
                    <a:pt x="1563" y="26"/>
                  </a:lnTo>
                  <a:lnTo>
                    <a:pt x="1435" y="14"/>
                  </a:lnTo>
                  <a:lnTo>
                    <a:pt x="12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6"/>
            <p:cNvSpPr/>
            <p:nvPr/>
          </p:nvSpPr>
          <p:spPr>
            <a:xfrm>
              <a:off x="1267625" y="1686125"/>
              <a:ext cx="65025" cy="65025"/>
            </a:xfrm>
            <a:custGeom>
              <a:avLst/>
              <a:gdLst/>
              <a:ahLst/>
              <a:cxnLst/>
              <a:rect l="l" t="t" r="r" b="b"/>
              <a:pathLst>
                <a:path w="2601" h="2601" extrusionOk="0">
                  <a:moveTo>
                    <a:pt x="1166" y="0"/>
                  </a:moveTo>
                  <a:lnTo>
                    <a:pt x="1038" y="26"/>
                  </a:lnTo>
                  <a:lnTo>
                    <a:pt x="923" y="52"/>
                  </a:lnTo>
                  <a:lnTo>
                    <a:pt x="795" y="103"/>
                  </a:lnTo>
                  <a:lnTo>
                    <a:pt x="679" y="154"/>
                  </a:lnTo>
                  <a:lnTo>
                    <a:pt x="577" y="218"/>
                  </a:lnTo>
                  <a:lnTo>
                    <a:pt x="475" y="295"/>
                  </a:lnTo>
                  <a:lnTo>
                    <a:pt x="385" y="385"/>
                  </a:lnTo>
                  <a:lnTo>
                    <a:pt x="295" y="474"/>
                  </a:lnTo>
                  <a:lnTo>
                    <a:pt x="231" y="577"/>
                  </a:lnTo>
                  <a:lnTo>
                    <a:pt x="167" y="679"/>
                  </a:lnTo>
                  <a:lnTo>
                    <a:pt x="103" y="794"/>
                  </a:lnTo>
                  <a:lnTo>
                    <a:pt x="65" y="910"/>
                  </a:lnTo>
                  <a:lnTo>
                    <a:pt x="26" y="1038"/>
                  </a:lnTo>
                  <a:lnTo>
                    <a:pt x="13" y="1166"/>
                  </a:lnTo>
                  <a:lnTo>
                    <a:pt x="1" y="1294"/>
                  </a:lnTo>
                  <a:lnTo>
                    <a:pt x="13" y="1435"/>
                  </a:lnTo>
                  <a:lnTo>
                    <a:pt x="26" y="1563"/>
                  </a:lnTo>
                  <a:lnTo>
                    <a:pt x="65" y="1691"/>
                  </a:lnTo>
                  <a:lnTo>
                    <a:pt x="103" y="1806"/>
                  </a:lnTo>
                  <a:lnTo>
                    <a:pt x="167" y="1922"/>
                  </a:lnTo>
                  <a:lnTo>
                    <a:pt x="231" y="2024"/>
                  </a:lnTo>
                  <a:lnTo>
                    <a:pt x="295" y="2126"/>
                  </a:lnTo>
                  <a:lnTo>
                    <a:pt x="385" y="2216"/>
                  </a:lnTo>
                  <a:lnTo>
                    <a:pt x="475" y="2306"/>
                  </a:lnTo>
                  <a:lnTo>
                    <a:pt x="577" y="2383"/>
                  </a:lnTo>
                  <a:lnTo>
                    <a:pt x="679" y="2447"/>
                  </a:lnTo>
                  <a:lnTo>
                    <a:pt x="795" y="2498"/>
                  </a:lnTo>
                  <a:lnTo>
                    <a:pt x="923" y="2536"/>
                  </a:lnTo>
                  <a:lnTo>
                    <a:pt x="1038" y="2575"/>
                  </a:lnTo>
                  <a:lnTo>
                    <a:pt x="1166" y="2600"/>
                  </a:lnTo>
                  <a:lnTo>
                    <a:pt x="1435" y="2600"/>
                  </a:lnTo>
                  <a:lnTo>
                    <a:pt x="1563" y="2575"/>
                  </a:lnTo>
                  <a:lnTo>
                    <a:pt x="1691" y="2536"/>
                  </a:lnTo>
                  <a:lnTo>
                    <a:pt x="1807" y="2498"/>
                  </a:lnTo>
                  <a:lnTo>
                    <a:pt x="1922" y="2447"/>
                  </a:lnTo>
                  <a:lnTo>
                    <a:pt x="2037" y="2383"/>
                  </a:lnTo>
                  <a:lnTo>
                    <a:pt x="2127" y="2306"/>
                  </a:lnTo>
                  <a:lnTo>
                    <a:pt x="2229" y="2216"/>
                  </a:lnTo>
                  <a:lnTo>
                    <a:pt x="2306" y="2126"/>
                  </a:lnTo>
                  <a:lnTo>
                    <a:pt x="2383" y="2024"/>
                  </a:lnTo>
                  <a:lnTo>
                    <a:pt x="2447" y="1922"/>
                  </a:lnTo>
                  <a:lnTo>
                    <a:pt x="2498" y="1806"/>
                  </a:lnTo>
                  <a:lnTo>
                    <a:pt x="2549" y="1691"/>
                  </a:lnTo>
                  <a:lnTo>
                    <a:pt x="2575" y="1563"/>
                  </a:lnTo>
                  <a:lnTo>
                    <a:pt x="2601" y="1435"/>
                  </a:lnTo>
                  <a:lnTo>
                    <a:pt x="2601" y="1294"/>
                  </a:lnTo>
                  <a:lnTo>
                    <a:pt x="2601" y="1166"/>
                  </a:lnTo>
                  <a:lnTo>
                    <a:pt x="2575" y="1038"/>
                  </a:lnTo>
                  <a:lnTo>
                    <a:pt x="2549" y="910"/>
                  </a:lnTo>
                  <a:lnTo>
                    <a:pt x="2498" y="794"/>
                  </a:lnTo>
                  <a:lnTo>
                    <a:pt x="2447" y="679"/>
                  </a:lnTo>
                  <a:lnTo>
                    <a:pt x="2383" y="577"/>
                  </a:lnTo>
                  <a:lnTo>
                    <a:pt x="2306" y="474"/>
                  </a:lnTo>
                  <a:lnTo>
                    <a:pt x="2229" y="385"/>
                  </a:lnTo>
                  <a:lnTo>
                    <a:pt x="2127" y="295"/>
                  </a:lnTo>
                  <a:lnTo>
                    <a:pt x="2037" y="218"/>
                  </a:lnTo>
                  <a:lnTo>
                    <a:pt x="1922" y="154"/>
                  </a:lnTo>
                  <a:lnTo>
                    <a:pt x="1807" y="103"/>
                  </a:lnTo>
                  <a:lnTo>
                    <a:pt x="1691" y="52"/>
                  </a:lnTo>
                  <a:lnTo>
                    <a:pt x="1563" y="26"/>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6"/>
            <p:cNvSpPr/>
            <p:nvPr/>
          </p:nvSpPr>
          <p:spPr>
            <a:xfrm>
              <a:off x="1183750" y="2118075"/>
              <a:ext cx="65000" cy="65025"/>
            </a:xfrm>
            <a:custGeom>
              <a:avLst/>
              <a:gdLst/>
              <a:ahLst/>
              <a:cxnLst/>
              <a:rect l="l" t="t" r="r" b="b"/>
              <a:pathLst>
                <a:path w="2600" h="2601" extrusionOk="0">
                  <a:moveTo>
                    <a:pt x="1166" y="0"/>
                  </a:moveTo>
                  <a:lnTo>
                    <a:pt x="1037" y="26"/>
                  </a:lnTo>
                  <a:lnTo>
                    <a:pt x="909" y="51"/>
                  </a:lnTo>
                  <a:lnTo>
                    <a:pt x="794" y="103"/>
                  </a:lnTo>
                  <a:lnTo>
                    <a:pt x="679" y="154"/>
                  </a:lnTo>
                  <a:lnTo>
                    <a:pt x="576" y="218"/>
                  </a:lnTo>
                  <a:lnTo>
                    <a:pt x="474" y="295"/>
                  </a:lnTo>
                  <a:lnTo>
                    <a:pt x="384" y="372"/>
                  </a:lnTo>
                  <a:lnTo>
                    <a:pt x="295" y="474"/>
                  </a:lnTo>
                  <a:lnTo>
                    <a:pt x="218" y="564"/>
                  </a:lnTo>
                  <a:lnTo>
                    <a:pt x="154" y="679"/>
                  </a:lnTo>
                  <a:lnTo>
                    <a:pt x="102" y="794"/>
                  </a:lnTo>
                  <a:lnTo>
                    <a:pt x="51" y="910"/>
                  </a:lnTo>
                  <a:lnTo>
                    <a:pt x="26" y="1038"/>
                  </a:lnTo>
                  <a:lnTo>
                    <a:pt x="0" y="1166"/>
                  </a:lnTo>
                  <a:lnTo>
                    <a:pt x="0" y="1294"/>
                  </a:lnTo>
                  <a:lnTo>
                    <a:pt x="0" y="1435"/>
                  </a:lnTo>
                  <a:lnTo>
                    <a:pt x="26" y="1563"/>
                  </a:lnTo>
                  <a:lnTo>
                    <a:pt x="51" y="1678"/>
                  </a:lnTo>
                  <a:lnTo>
                    <a:pt x="102" y="1806"/>
                  </a:lnTo>
                  <a:lnTo>
                    <a:pt x="154" y="1921"/>
                  </a:lnTo>
                  <a:lnTo>
                    <a:pt x="218" y="2024"/>
                  </a:lnTo>
                  <a:lnTo>
                    <a:pt x="295" y="2126"/>
                  </a:lnTo>
                  <a:lnTo>
                    <a:pt x="384" y="2216"/>
                  </a:lnTo>
                  <a:lnTo>
                    <a:pt x="474" y="2306"/>
                  </a:lnTo>
                  <a:lnTo>
                    <a:pt x="576" y="2370"/>
                  </a:lnTo>
                  <a:lnTo>
                    <a:pt x="679" y="2447"/>
                  </a:lnTo>
                  <a:lnTo>
                    <a:pt x="794" y="2498"/>
                  </a:lnTo>
                  <a:lnTo>
                    <a:pt x="909" y="2536"/>
                  </a:lnTo>
                  <a:lnTo>
                    <a:pt x="1037" y="2575"/>
                  </a:lnTo>
                  <a:lnTo>
                    <a:pt x="1166" y="2587"/>
                  </a:lnTo>
                  <a:lnTo>
                    <a:pt x="1306" y="2600"/>
                  </a:lnTo>
                  <a:lnTo>
                    <a:pt x="1434" y="2587"/>
                  </a:lnTo>
                  <a:lnTo>
                    <a:pt x="1563" y="2575"/>
                  </a:lnTo>
                  <a:lnTo>
                    <a:pt x="1691" y="2536"/>
                  </a:lnTo>
                  <a:lnTo>
                    <a:pt x="1806" y="2498"/>
                  </a:lnTo>
                  <a:lnTo>
                    <a:pt x="1921" y="2447"/>
                  </a:lnTo>
                  <a:lnTo>
                    <a:pt x="2024" y="2370"/>
                  </a:lnTo>
                  <a:lnTo>
                    <a:pt x="2126" y="2306"/>
                  </a:lnTo>
                  <a:lnTo>
                    <a:pt x="2216" y="2216"/>
                  </a:lnTo>
                  <a:lnTo>
                    <a:pt x="2305" y="2126"/>
                  </a:lnTo>
                  <a:lnTo>
                    <a:pt x="2382" y="2024"/>
                  </a:lnTo>
                  <a:lnTo>
                    <a:pt x="2446" y="1921"/>
                  </a:lnTo>
                  <a:lnTo>
                    <a:pt x="2498" y="1806"/>
                  </a:lnTo>
                  <a:lnTo>
                    <a:pt x="2549" y="1678"/>
                  </a:lnTo>
                  <a:lnTo>
                    <a:pt x="2574" y="1563"/>
                  </a:lnTo>
                  <a:lnTo>
                    <a:pt x="2600" y="1435"/>
                  </a:lnTo>
                  <a:lnTo>
                    <a:pt x="2600" y="1294"/>
                  </a:lnTo>
                  <a:lnTo>
                    <a:pt x="2600" y="1166"/>
                  </a:lnTo>
                  <a:lnTo>
                    <a:pt x="2574" y="1038"/>
                  </a:lnTo>
                  <a:lnTo>
                    <a:pt x="2549" y="910"/>
                  </a:lnTo>
                  <a:lnTo>
                    <a:pt x="2498" y="794"/>
                  </a:lnTo>
                  <a:lnTo>
                    <a:pt x="2446" y="679"/>
                  </a:lnTo>
                  <a:lnTo>
                    <a:pt x="2382" y="564"/>
                  </a:lnTo>
                  <a:lnTo>
                    <a:pt x="2305" y="474"/>
                  </a:lnTo>
                  <a:lnTo>
                    <a:pt x="2216" y="372"/>
                  </a:lnTo>
                  <a:lnTo>
                    <a:pt x="2126" y="295"/>
                  </a:lnTo>
                  <a:lnTo>
                    <a:pt x="2024" y="218"/>
                  </a:lnTo>
                  <a:lnTo>
                    <a:pt x="1921" y="154"/>
                  </a:lnTo>
                  <a:lnTo>
                    <a:pt x="1806" y="103"/>
                  </a:lnTo>
                  <a:lnTo>
                    <a:pt x="1691" y="51"/>
                  </a:lnTo>
                  <a:lnTo>
                    <a:pt x="1563" y="26"/>
                  </a:lnTo>
                  <a:lnTo>
                    <a:pt x="14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6"/>
            <p:cNvSpPr/>
            <p:nvPr/>
          </p:nvSpPr>
          <p:spPr>
            <a:xfrm>
              <a:off x="1544600" y="2156800"/>
              <a:ext cx="65025" cy="65350"/>
            </a:xfrm>
            <a:custGeom>
              <a:avLst/>
              <a:gdLst/>
              <a:ahLst/>
              <a:cxnLst/>
              <a:rect l="l" t="t" r="r" b="b"/>
              <a:pathLst>
                <a:path w="2601" h="2614" extrusionOk="0">
                  <a:moveTo>
                    <a:pt x="1294" y="1"/>
                  </a:moveTo>
                  <a:lnTo>
                    <a:pt x="1166" y="14"/>
                  </a:lnTo>
                  <a:lnTo>
                    <a:pt x="1038" y="27"/>
                  </a:lnTo>
                  <a:lnTo>
                    <a:pt x="910" y="65"/>
                  </a:lnTo>
                  <a:lnTo>
                    <a:pt x="795" y="103"/>
                  </a:lnTo>
                  <a:lnTo>
                    <a:pt x="679" y="167"/>
                  </a:lnTo>
                  <a:lnTo>
                    <a:pt x="564" y="232"/>
                  </a:lnTo>
                  <a:lnTo>
                    <a:pt x="474" y="308"/>
                  </a:lnTo>
                  <a:lnTo>
                    <a:pt x="372" y="385"/>
                  </a:lnTo>
                  <a:lnTo>
                    <a:pt x="295" y="475"/>
                  </a:lnTo>
                  <a:lnTo>
                    <a:pt x="218" y="577"/>
                  </a:lnTo>
                  <a:lnTo>
                    <a:pt x="154" y="693"/>
                  </a:lnTo>
                  <a:lnTo>
                    <a:pt x="103" y="795"/>
                  </a:lnTo>
                  <a:lnTo>
                    <a:pt x="52" y="923"/>
                  </a:lnTo>
                  <a:lnTo>
                    <a:pt x="26" y="1038"/>
                  </a:lnTo>
                  <a:lnTo>
                    <a:pt x="0" y="1179"/>
                  </a:lnTo>
                  <a:lnTo>
                    <a:pt x="0" y="1307"/>
                  </a:lnTo>
                  <a:lnTo>
                    <a:pt x="0" y="1435"/>
                  </a:lnTo>
                  <a:lnTo>
                    <a:pt x="26" y="1564"/>
                  </a:lnTo>
                  <a:lnTo>
                    <a:pt x="52" y="1692"/>
                  </a:lnTo>
                  <a:lnTo>
                    <a:pt x="103" y="1807"/>
                  </a:lnTo>
                  <a:lnTo>
                    <a:pt x="154" y="1922"/>
                  </a:lnTo>
                  <a:lnTo>
                    <a:pt x="218" y="2037"/>
                  </a:lnTo>
                  <a:lnTo>
                    <a:pt x="295" y="2140"/>
                  </a:lnTo>
                  <a:lnTo>
                    <a:pt x="372" y="2230"/>
                  </a:lnTo>
                  <a:lnTo>
                    <a:pt x="474" y="2306"/>
                  </a:lnTo>
                  <a:lnTo>
                    <a:pt x="564" y="2383"/>
                  </a:lnTo>
                  <a:lnTo>
                    <a:pt x="679" y="2447"/>
                  </a:lnTo>
                  <a:lnTo>
                    <a:pt x="795" y="2511"/>
                  </a:lnTo>
                  <a:lnTo>
                    <a:pt x="910" y="2550"/>
                  </a:lnTo>
                  <a:lnTo>
                    <a:pt x="1038" y="2575"/>
                  </a:lnTo>
                  <a:lnTo>
                    <a:pt x="1166" y="2601"/>
                  </a:lnTo>
                  <a:lnTo>
                    <a:pt x="1294" y="2614"/>
                  </a:lnTo>
                  <a:lnTo>
                    <a:pt x="1435" y="2601"/>
                  </a:lnTo>
                  <a:lnTo>
                    <a:pt x="1563" y="2575"/>
                  </a:lnTo>
                  <a:lnTo>
                    <a:pt x="1678" y="2550"/>
                  </a:lnTo>
                  <a:lnTo>
                    <a:pt x="1806" y="2511"/>
                  </a:lnTo>
                  <a:lnTo>
                    <a:pt x="1922" y="2447"/>
                  </a:lnTo>
                  <a:lnTo>
                    <a:pt x="2024" y="2383"/>
                  </a:lnTo>
                  <a:lnTo>
                    <a:pt x="2127" y="2306"/>
                  </a:lnTo>
                  <a:lnTo>
                    <a:pt x="2216" y="2230"/>
                  </a:lnTo>
                  <a:lnTo>
                    <a:pt x="2306" y="2140"/>
                  </a:lnTo>
                  <a:lnTo>
                    <a:pt x="2370" y="2037"/>
                  </a:lnTo>
                  <a:lnTo>
                    <a:pt x="2447" y="1922"/>
                  </a:lnTo>
                  <a:lnTo>
                    <a:pt x="2498" y="1807"/>
                  </a:lnTo>
                  <a:lnTo>
                    <a:pt x="2536" y="1692"/>
                  </a:lnTo>
                  <a:lnTo>
                    <a:pt x="2575" y="1564"/>
                  </a:lnTo>
                  <a:lnTo>
                    <a:pt x="2588" y="1435"/>
                  </a:lnTo>
                  <a:lnTo>
                    <a:pt x="2600" y="1307"/>
                  </a:lnTo>
                  <a:lnTo>
                    <a:pt x="2588" y="1179"/>
                  </a:lnTo>
                  <a:lnTo>
                    <a:pt x="2575" y="1038"/>
                  </a:lnTo>
                  <a:lnTo>
                    <a:pt x="2536" y="923"/>
                  </a:lnTo>
                  <a:lnTo>
                    <a:pt x="2498" y="795"/>
                  </a:lnTo>
                  <a:lnTo>
                    <a:pt x="2447" y="693"/>
                  </a:lnTo>
                  <a:lnTo>
                    <a:pt x="2370" y="577"/>
                  </a:lnTo>
                  <a:lnTo>
                    <a:pt x="2306" y="475"/>
                  </a:lnTo>
                  <a:lnTo>
                    <a:pt x="2216" y="385"/>
                  </a:lnTo>
                  <a:lnTo>
                    <a:pt x="2127" y="308"/>
                  </a:lnTo>
                  <a:lnTo>
                    <a:pt x="2024" y="232"/>
                  </a:lnTo>
                  <a:lnTo>
                    <a:pt x="1922" y="167"/>
                  </a:lnTo>
                  <a:lnTo>
                    <a:pt x="1806" y="103"/>
                  </a:lnTo>
                  <a:lnTo>
                    <a:pt x="1678" y="65"/>
                  </a:lnTo>
                  <a:lnTo>
                    <a:pt x="1563" y="27"/>
                  </a:lnTo>
                  <a:lnTo>
                    <a:pt x="1435" y="14"/>
                  </a:lnTo>
                  <a:lnTo>
                    <a:pt x="12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6"/>
            <p:cNvSpPr/>
            <p:nvPr/>
          </p:nvSpPr>
          <p:spPr>
            <a:xfrm>
              <a:off x="1735125" y="2356300"/>
              <a:ext cx="65025" cy="65350"/>
            </a:xfrm>
            <a:custGeom>
              <a:avLst/>
              <a:gdLst/>
              <a:ahLst/>
              <a:cxnLst/>
              <a:rect l="l" t="t" r="r" b="b"/>
              <a:pathLst>
                <a:path w="2601" h="2614" extrusionOk="0">
                  <a:moveTo>
                    <a:pt x="1294" y="0"/>
                  </a:moveTo>
                  <a:lnTo>
                    <a:pt x="1166" y="13"/>
                  </a:lnTo>
                  <a:lnTo>
                    <a:pt x="1038" y="26"/>
                  </a:lnTo>
                  <a:lnTo>
                    <a:pt x="909" y="64"/>
                  </a:lnTo>
                  <a:lnTo>
                    <a:pt x="794" y="103"/>
                  </a:lnTo>
                  <a:lnTo>
                    <a:pt x="679" y="167"/>
                  </a:lnTo>
                  <a:lnTo>
                    <a:pt x="564" y="231"/>
                  </a:lnTo>
                  <a:lnTo>
                    <a:pt x="474" y="308"/>
                  </a:lnTo>
                  <a:lnTo>
                    <a:pt x="372" y="385"/>
                  </a:lnTo>
                  <a:lnTo>
                    <a:pt x="295" y="474"/>
                  </a:lnTo>
                  <a:lnTo>
                    <a:pt x="218" y="577"/>
                  </a:lnTo>
                  <a:lnTo>
                    <a:pt x="154" y="692"/>
                  </a:lnTo>
                  <a:lnTo>
                    <a:pt x="103" y="794"/>
                  </a:lnTo>
                  <a:lnTo>
                    <a:pt x="51" y="922"/>
                  </a:lnTo>
                  <a:lnTo>
                    <a:pt x="26" y="1051"/>
                  </a:lnTo>
                  <a:lnTo>
                    <a:pt x="0" y="1179"/>
                  </a:lnTo>
                  <a:lnTo>
                    <a:pt x="0" y="1307"/>
                  </a:lnTo>
                  <a:lnTo>
                    <a:pt x="0" y="1435"/>
                  </a:lnTo>
                  <a:lnTo>
                    <a:pt x="26" y="1563"/>
                  </a:lnTo>
                  <a:lnTo>
                    <a:pt x="51" y="1691"/>
                  </a:lnTo>
                  <a:lnTo>
                    <a:pt x="103" y="1819"/>
                  </a:lnTo>
                  <a:lnTo>
                    <a:pt x="154" y="1921"/>
                  </a:lnTo>
                  <a:lnTo>
                    <a:pt x="218" y="2037"/>
                  </a:lnTo>
                  <a:lnTo>
                    <a:pt x="295" y="2139"/>
                  </a:lnTo>
                  <a:lnTo>
                    <a:pt x="372" y="2229"/>
                  </a:lnTo>
                  <a:lnTo>
                    <a:pt x="474" y="2306"/>
                  </a:lnTo>
                  <a:lnTo>
                    <a:pt x="564" y="2383"/>
                  </a:lnTo>
                  <a:lnTo>
                    <a:pt x="679" y="2447"/>
                  </a:lnTo>
                  <a:lnTo>
                    <a:pt x="794" y="2511"/>
                  </a:lnTo>
                  <a:lnTo>
                    <a:pt x="909" y="2549"/>
                  </a:lnTo>
                  <a:lnTo>
                    <a:pt x="1038" y="2588"/>
                  </a:lnTo>
                  <a:lnTo>
                    <a:pt x="1166" y="2600"/>
                  </a:lnTo>
                  <a:lnTo>
                    <a:pt x="1294" y="2613"/>
                  </a:lnTo>
                  <a:lnTo>
                    <a:pt x="1435" y="2600"/>
                  </a:lnTo>
                  <a:lnTo>
                    <a:pt x="1563" y="2588"/>
                  </a:lnTo>
                  <a:lnTo>
                    <a:pt x="1678" y="2549"/>
                  </a:lnTo>
                  <a:lnTo>
                    <a:pt x="1806" y="2511"/>
                  </a:lnTo>
                  <a:lnTo>
                    <a:pt x="1921" y="2447"/>
                  </a:lnTo>
                  <a:lnTo>
                    <a:pt x="2024" y="2383"/>
                  </a:lnTo>
                  <a:lnTo>
                    <a:pt x="2126" y="2306"/>
                  </a:lnTo>
                  <a:lnTo>
                    <a:pt x="2216" y="2229"/>
                  </a:lnTo>
                  <a:lnTo>
                    <a:pt x="2306" y="2139"/>
                  </a:lnTo>
                  <a:lnTo>
                    <a:pt x="2370" y="2037"/>
                  </a:lnTo>
                  <a:lnTo>
                    <a:pt x="2446" y="1921"/>
                  </a:lnTo>
                  <a:lnTo>
                    <a:pt x="2498" y="1819"/>
                  </a:lnTo>
                  <a:lnTo>
                    <a:pt x="2536" y="1691"/>
                  </a:lnTo>
                  <a:lnTo>
                    <a:pt x="2575" y="1563"/>
                  </a:lnTo>
                  <a:lnTo>
                    <a:pt x="2587" y="1435"/>
                  </a:lnTo>
                  <a:lnTo>
                    <a:pt x="2600" y="1307"/>
                  </a:lnTo>
                  <a:lnTo>
                    <a:pt x="2587" y="1179"/>
                  </a:lnTo>
                  <a:lnTo>
                    <a:pt x="2575" y="1051"/>
                  </a:lnTo>
                  <a:lnTo>
                    <a:pt x="2536" y="922"/>
                  </a:lnTo>
                  <a:lnTo>
                    <a:pt x="2498" y="794"/>
                  </a:lnTo>
                  <a:lnTo>
                    <a:pt x="2446" y="692"/>
                  </a:lnTo>
                  <a:lnTo>
                    <a:pt x="2370" y="577"/>
                  </a:lnTo>
                  <a:lnTo>
                    <a:pt x="2306" y="474"/>
                  </a:lnTo>
                  <a:lnTo>
                    <a:pt x="2216" y="385"/>
                  </a:lnTo>
                  <a:lnTo>
                    <a:pt x="2126" y="308"/>
                  </a:lnTo>
                  <a:lnTo>
                    <a:pt x="2024" y="231"/>
                  </a:lnTo>
                  <a:lnTo>
                    <a:pt x="1921" y="167"/>
                  </a:lnTo>
                  <a:lnTo>
                    <a:pt x="1806" y="103"/>
                  </a:lnTo>
                  <a:lnTo>
                    <a:pt x="1678" y="64"/>
                  </a:lnTo>
                  <a:lnTo>
                    <a:pt x="1563" y="26"/>
                  </a:lnTo>
                  <a:lnTo>
                    <a:pt x="1435" y="13"/>
                  </a:lnTo>
                  <a:lnTo>
                    <a:pt x="1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6"/>
            <p:cNvSpPr/>
            <p:nvPr/>
          </p:nvSpPr>
          <p:spPr>
            <a:xfrm>
              <a:off x="2095025" y="2180500"/>
              <a:ext cx="65325" cy="65025"/>
            </a:xfrm>
            <a:custGeom>
              <a:avLst/>
              <a:gdLst/>
              <a:ahLst/>
              <a:cxnLst/>
              <a:rect l="l" t="t" r="r" b="b"/>
              <a:pathLst>
                <a:path w="2613" h="2601" extrusionOk="0">
                  <a:moveTo>
                    <a:pt x="1307" y="1"/>
                  </a:moveTo>
                  <a:lnTo>
                    <a:pt x="1178" y="14"/>
                  </a:lnTo>
                  <a:lnTo>
                    <a:pt x="1038" y="26"/>
                  </a:lnTo>
                  <a:lnTo>
                    <a:pt x="922" y="65"/>
                  </a:lnTo>
                  <a:lnTo>
                    <a:pt x="794" y="103"/>
                  </a:lnTo>
                  <a:lnTo>
                    <a:pt x="692" y="154"/>
                  </a:lnTo>
                  <a:lnTo>
                    <a:pt x="577" y="219"/>
                  </a:lnTo>
                  <a:lnTo>
                    <a:pt x="474" y="295"/>
                  </a:lnTo>
                  <a:lnTo>
                    <a:pt x="384" y="385"/>
                  </a:lnTo>
                  <a:lnTo>
                    <a:pt x="308" y="475"/>
                  </a:lnTo>
                  <a:lnTo>
                    <a:pt x="231" y="577"/>
                  </a:lnTo>
                  <a:lnTo>
                    <a:pt x="167" y="680"/>
                  </a:lnTo>
                  <a:lnTo>
                    <a:pt x="103" y="795"/>
                  </a:lnTo>
                  <a:lnTo>
                    <a:pt x="64" y="923"/>
                  </a:lnTo>
                  <a:lnTo>
                    <a:pt x="26" y="1038"/>
                  </a:lnTo>
                  <a:lnTo>
                    <a:pt x="13" y="1166"/>
                  </a:lnTo>
                  <a:lnTo>
                    <a:pt x="0" y="1307"/>
                  </a:lnTo>
                  <a:lnTo>
                    <a:pt x="13" y="1435"/>
                  </a:lnTo>
                  <a:lnTo>
                    <a:pt x="26" y="1563"/>
                  </a:lnTo>
                  <a:lnTo>
                    <a:pt x="64" y="1691"/>
                  </a:lnTo>
                  <a:lnTo>
                    <a:pt x="103" y="1807"/>
                  </a:lnTo>
                  <a:lnTo>
                    <a:pt x="167" y="1922"/>
                  </a:lnTo>
                  <a:lnTo>
                    <a:pt x="231" y="2037"/>
                  </a:lnTo>
                  <a:lnTo>
                    <a:pt x="308" y="2127"/>
                  </a:lnTo>
                  <a:lnTo>
                    <a:pt x="384" y="2229"/>
                  </a:lnTo>
                  <a:lnTo>
                    <a:pt x="474" y="2306"/>
                  </a:lnTo>
                  <a:lnTo>
                    <a:pt x="577" y="2383"/>
                  </a:lnTo>
                  <a:lnTo>
                    <a:pt x="692" y="2447"/>
                  </a:lnTo>
                  <a:lnTo>
                    <a:pt x="794" y="2498"/>
                  </a:lnTo>
                  <a:lnTo>
                    <a:pt x="922" y="2550"/>
                  </a:lnTo>
                  <a:lnTo>
                    <a:pt x="1038" y="2575"/>
                  </a:lnTo>
                  <a:lnTo>
                    <a:pt x="1178" y="2601"/>
                  </a:lnTo>
                  <a:lnTo>
                    <a:pt x="1435" y="2601"/>
                  </a:lnTo>
                  <a:lnTo>
                    <a:pt x="1563" y="2575"/>
                  </a:lnTo>
                  <a:lnTo>
                    <a:pt x="1691" y="2550"/>
                  </a:lnTo>
                  <a:lnTo>
                    <a:pt x="1806" y="2498"/>
                  </a:lnTo>
                  <a:lnTo>
                    <a:pt x="1921" y="2447"/>
                  </a:lnTo>
                  <a:lnTo>
                    <a:pt x="2037" y="2383"/>
                  </a:lnTo>
                  <a:lnTo>
                    <a:pt x="2139" y="2306"/>
                  </a:lnTo>
                  <a:lnTo>
                    <a:pt x="2229" y="2229"/>
                  </a:lnTo>
                  <a:lnTo>
                    <a:pt x="2306" y="2127"/>
                  </a:lnTo>
                  <a:lnTo>
                    <a:pt x="2382" y="2037"/>
                  </a:lnTo>
                  <a:lnTo>
                    <a:pt x="2446" y="1922"/>
                  </a:lnTo>
                  <a:lnTo>
                    <a:pt x="2510" y="1807"/>
                  </a:lnTo>
                  <a:lnTo>
                    <a:pt x="2549" y="1691"/>
                  </a:lnTo>
                  <a:lnTo>
                    <a:pt x="2575" y="1563"/>
                  </a:lnTo>
                  <a:lnTo>
                    <a:pt x="2600" y="1435"/>
                  </a:lnTo>
                  <a:lnTo>
                    <a:pt x="2613" y="1307"/>
                  </a:lnTo>
                  <a:lnTo>
                    <a:pt x="2600" y="1166"/>
                  </a:lnTo>
                  <a:lnTo>
                    <a:pt x="2575" y="1038"/>
                  </a:lnTo>
                  <a:lnTo>
                    <a:pt x="2549" y="923"/>
                  </a:lnTo>
                  <a:lnTo>
                    <a:pt x="2510" y="795"/>
                  </a:lnTo>
                  <a:lnTo>
                    <a:pt x="2446" y="680"/>
                  </a:lnTo>
                  <a:lnTo>
                    <a:pt x="2382" y="577"/>
                  </a:lnTo>
                  <a:lnTo>
                    <a:pt x="2306" y="475"/>
                  </a:lnTo>
                  <a:lnTo>
                    <a:pt x="2229" y="385"/>
                  </a:lnTo>
                  <a:lnTo>
                    <a:pt x="2139" y="295"/>
                  </a:lnTo>
                  <a:lnTo>
                    <a:pt x="2037" y="219"/>
                  </a:lnTo>
                  <a:lnTo>
                    <a:pt x="1921" y="154"/>
                  </a:lnTo>
                  <a:lnTo>
                    <a:pt x="1806" y="103"/>
                  </a:lnTo>
                  <a:lnTo>
                    <a:pt x="1691" y="65"/>
                  </a:lnTo>
                  <a:lnTo>
                    <a:pt x="1563" y="26"/>
                  </a:lnTo>
                  <a:lnTo>
                    <a:pt x="1435" y="14"/>
                  </a:lnTo>
                  <a:lnTo>
                    <a:pt x="1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6"/>
            <p:cNvSpPr/>
            <p:nvPr/>
          </p:nvSpPr>
          <p:spPr>
            <a:xfrm>
              <a:off x="2270475" y="2041550"/>
              <a:ext cx="65025" cy="65025"/>
            </a:xfrm>
            <a:custGeom>
              <a:avLst/>
              <a:gdLst/>
              <a:ahLst/>
              <a:cxnLst/>
              <a:rect l="l" t="t" r="r" b="b"/>
              <a:pathLst>
                <a:path w="2601" h="2601" extrusionOk="0">
                  <a:moveTo>
                    <a:pt x="1166" y="0"/>
                  </a:moveTo>
                  <a:lnTo>
                    <a:pt x="1038" y="26"/>
                  </a:lnTo>
                  <a:lnTo>
                    <a:pt x="923" y="51"/>
                  </a:lnTo>
                  <a:lnTo>
                    <a:pt x="795" y="103"/>
                  </a:lnTo>
                  <a:lnTo>
                    <a:pt x="680" y="154"/>
                  </a:lnTo>
                  <a:lnTo>
                    <a:pt x="577" y="218"/>
                  </a:lnTo>
                  <a:lnTo>
                    <a:pt x="475" y="295"/>
                  </a:lnTo>
                  <a:lnTo>
                    <a:pt x="385" y="372"/>
                  </a:lnTo>
                  <a:lnTo>
                    <a:pt x="295" y="474"/>
                  </a:lnTo>
                  <a:lnTo>
                    <a:pt x="219" y="564"/>
                  </a:lnTo>
                  <a:lnTo>
                    <a:pt x="155" y="679"/>
                  </a:lnTo>
                  <a:lnTo>
                    <a:pt x="103" y="794"/>
                  </a:lnTo>
                  <a:lnTo>
                    <a:pt x="65" y="910"/>
                  </a:lnTo>
                  <a:lnTo>
                    <a:pt x="26" y="1038"/>
                  </a:lnTo>
                  <a:lnTo>
                    <a:pt x="14" y="1166"/>
                  </a:lnTo>
                  <a:lnTo>
                    <a:pt x="1" y="1294"/>
                  </a:lnTo>
                  <a:lnTo>
                    <a:pt x="14" y="1435"/>
                  </a:lnTo>
                  <a:lnTo>
                    <a:pt x="26" y="1563"/>
                  </a:lnTo>
                  <a:lnTo>
                    <a:pt x="65" y="1678"/>
                  </a:lnTo>
                  <a:lnTo>
                    <a:pt x="103" y="1806"/>
                  </a:lnTo>
                  <a:lnTo>
                    <a:pt x="155" y="1921"/>
                  </a:lnTo>
                  <a:lnTo>
                    <a:pt x="219" y="2024"/>
                  </a:lnTo>
                  <a:lnTo>
                    <a:pt x="295" y="2126"/>
                  </a:lnTo>
                  <a:lnTo>
                    <a:pt x="385" y="2216"/>
                  </a:lnTo>
                  <a:lnTo>
                    <a:pt x="475" y="2306"/>
                  </a:lnTo>
                  <a:lnTo>
                    <a:pt x="577" y="2370"/>
                  </a:lnTo>
                  <a:lnTo>
                    <a:pt x="680" y="2446"/>
                  </a:lnTo>
                  <a:lnTo>
                    <a:pt x="795" y="2498"/>
                  </a:lnTo>
                  <a:lnTo>
                    <a:pt x="923" y="2536"/>
                  </a:lnTo>
                  <a:lnTo>
                    <a:pt x="1038" y="2575"/>
                  </a:lnTo>
                  <a:lnTo>
                    <a:pt x="1166" y="2587"/>
                  </a:lnTo>
                  <a:lnTo>
                    <a:pt x="1307" y="2600"/>
                  </a:lnTo>
                  <a:lnTo>
                    <a:pt x="1435" y="2587"/>
                  </a:lnTo>
                  <a:lnTo>
                    <a:pt x="1563" y="2575"/>
                  </a:lnTo>
                  <a:lnTo>
                    <a:pt x="1691" y="2536"/>
                  </a:lnTo>
                  <a:lnTo>
                    <a:pt x="1807" y="2498"/>
                  </a:lnTo>
                  <a:lnTo>
                    <a:pt x="1922" y="2446"/>
                  </a:lnTo>
                  <a:lnTo>
                    <a:pt x="2037" y="2370"/>
                  </a:lnTo>
                  <a:lnTo>
                    <a:pt x="2127" y="2306"/>
                  </a:lnTo>
                  <a:lnTo>
                    <a:pt x="2229" y="2216"/>
                  </a:lnTo>
                  <a:lnTo>
                    <a:pt x="2306" y="2126"/>
                  </a:lnTo>
                  <a:lnTo>
                    <a:pt x="2383" y="2024"/>
                  </a:lnTo>
                  <a:lnTo>
                    <a:pt x="2447" y="1921"/>
                  </a:lnTo>
                  <a:lnTo>
                    <a:pt x="2498" y="1806"/>
                  </a:lnTo>
                  <a:lnTo>
                    <a:pt x="2550" y="1678"/>
                  </a:lnTo>
                  <a:lnTo>
                    <a:pt x="2575" y="1563"/>
                  </a:lnTo>
                  <a:lnTo>
                    <a:pt x="2601" y="1435"/>
                  </a:lnTo>
                  <a:lnTo>
                    <a:pt x="2601" y="1294"/>
                  </a:lnTo>
                  <a:lnTo>
                    <a:pt x="2601" y="1166"/>
                  </a:lnTo>
                  <a:lnTo>
                    <a:pt x="2575" y="1038"/>
                  </a:lnTo>
                  <a:lnTo>
                    <a:pt x="2550" y="910"/>
                  </a:lnTo>
                  <a:lnTo>
                    <a:pt x="2498" y="794"/>
                  </a:lnTo>
                  <a:lnTo>
                    <a:pt x="2447" y="679"/>
                  </a:lnTo>
                  <a:lnTo>
                    <a:pt x="2383" y="564"/>
                  </a:lnTo>
                  <a:lnTo>
                    <a:pt x="2306" y="474"/>
                  </a:lnTo>
                  <a:lnTo>
                    <a:pt x="2229" y="372"/>
                  </a:lnTo>
                  <a:lnTo>
                    <a:pt x="2127" y="295"/>
                  </a:lnTo>
                  <a:lnTo>
                    <a:pt x="2037" y="218"/>
                  </a:lnTo>
                  <a:lnTo>
                    <a:pt x="1922" y="154"/>
                  </a:lnTo>
                  <a:lnTo>
                    <a:pt x="1807" y="103"/>
                  </a:lnTo>
                  <a:lnTo>
                    <a:pt x="1691" y="51"/>
                  </a:lnTo>
                  <a:lnTo>
                    <a:pt x="1563" y="26"/>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6"/>
            <p:cNvSpPr/>
            <p:nvPr/>
          </p:nvSpPr>
          <p:spPr>
            <a:xfrm>
              <a:off x="2317875" y="1676525"/>
              <a:ext cx="65025" cy="65025"/>
            </a:xfrm>
            <a:custGeom>
              <a:avLst/>
              <a:gdLst/>
              <a:ahLst/>
              <a:cxnLst/>
              <a:rect l="l" t="t" r="r" b="b"/>
              <a:pathLst>
                <a:path w="2601" h="2601" extrusionOk="0">
                  <a:moveTo>
                    <a:pt x="1294" y="0"/>
                  </a:moveTo>
                  <a:lnTo>
                    <a:pt x="1166" y="13"/>
                  </a:lnTo>
                  <a:lnTo>
                    <a:pt x="1038" y="26"/>
                  </a:lnTo>
                  <a:lnTo>
                    <a:pt x="910" y="64"/>
                  </a:lnTo>
                  <a:lnTo>
                    <a:pt x="795" y="103"/>
                  </a:lnTo>
                  <a:lnTo>
                    <a:pt x="679" y="154"/>
                  </a:lnTo>
                  <a:lnTo>
                    <a:pt x="577" y="218"/>
                  </a:lnTo>
                  <a:lnTo>
                    <a:pt x="474" y="295"/>
                  </a:lnTo>
                  <a:lnTo>
                    <a:pt x="372" y="384"/>
                  </a:lnTo>
                  <a:lnTo>
                    <a:pt x="295" y="474"/>
                  </a:lnTo>
                  <a:lnTo>
                    <a:pt x="218" y="577"/>
                  </a:lnTo>
                  <a:lnTo>
                    <a:pt x="154" y="679"/>
                  </a:lnTo>
                  <a:lnTo>
                    <a:pt x="103" y="794"/>
                  </a:lnTo>
                  <a:lnTo>
                    <a:pt x="52" y="910"/>
                  </a:lnTo>
                  <a:lnTo>
                    <a:pt x="26" y="1038"/>
                  </a:lnTo>
                  <a:lnTo>
                    <a:pt x="0" y="1166"/>
                  </a:lnTo>
                  <a:lnTo>
                    <a:pt x="0" y="1307"/>
                  </a:lnTo>
                  <a:lnTo>
                    <a:pt x="0" y="1435"/>
                  </a:lnTo>
                  <a:lnTo>
                    <a:pt x="26" y="1563"/>
                  </a:lnTo>
                  <a:lnTo>
                    <a:pt x="52" y="1691"/>
                  </a:lnTo>
                  <a:lnTo>
                    <a:pt x="103" y="1806"/>
                  </a:lnTo>
                  <a:lnTo>
                    <a:pt x="154" y="1921"/>
                  </a:lnTo>
                  <a:lnTo>
                    <a:pt x="218" y="2024"/>
                  </a:lnTo>
                  <a:lnTo>
                    <a:pt x="295" y="2126"/>
                  </a:lnTo>
                  <a:lnTo>
                    <a:pt x="372" y="2216"/>
                  </a:lnTo>
                  <a:lnTo>
                    <a:pt x="474" y="2306"/>
                  </a:lnTo>
                  <a:lnTo>
                    <a:pt x="577" y="2382"/>
                  </a:lnTo>
                  <a:lnTo>
                    <a:pt x="679" y="2446"/>
                  </a:lnTo>
                  <a:lnTo>
                    <a:pt x="795" y="2498"/>
                  </a:lnTo>
                  <a:lnTo>
                    <a:pt x="910" y="2549"/>
                  </a:lnTo>
                  <a:lnTo>
                    <a:pt x="1038" y="2575"/>
                  </a:lnTo>
                  <a:lnTo>
                    <a:pt x="1166" y="2600"/>
                  </a:lnTo>
                  <a:lnTo>
                    <a:pt x="1435" y="2600"/>
                  </a:lnTo>
                  <a:lnTo>
                    <a:pt x="1563" y="2575"/>
                  </a:lnTo>
                  <a:lnTo>
                    <a:pt x="1691" y="2549"/>
                  </a:lnTo>
                  <a:lnTo>
                    <a:pt x="1806" y="2498"/>
                  </a:lnTo>
                  <a:lnTo>
                    <a:pt x="1922" y="2446"/>
                  </a:lnTo>
                  <a:lnTo>
                    <a:pt x="2024" y="2382"/>
                  </a:lnTo>
                  <a:lnTo>
                    <a:pt x="2127" y="2306"/>
                  </a:lnTo>
                  <a:lnTo>
                    <a:pt x="2216" y="2216"/>
                  </a:lnTo>
                  <a:lnTo>
                    <a:pt x="2306" y="2126"/>
                  </a:lnTo>
                  <a:lnTo>
                    <a:pt x="2383" y="2024"/>
                  </a:lnTo>
                  <a:lnTo>
                    <a:pt x="2447" y="1921"/>
                  </a:lnTo>
                  <a:lnTo>
                    <a:pt x="2498" y="1806"/>
                  </a:lnTo>
                  <a:lnTo>
                    <a:pt x="2536" y="1691"/>
                  </a:lnTo>
                  <a:lnTo>
                    <a:pt x="2575" y="1563"/>
                  </a:lnTo>
                  <a:lnTo>
                    <a:pt x="2588" y="1435"/>
                  </a:lnTo>
                  <a:lnTo>
                    <a:pt x="2600" y="1307"/>
                  </a:lnTo>
                  <a:lnTo>
                    <a:pt x="2588" y="1166"/>
                  </a:lnTo>
                  <a:lnTo>
                    <a:pt x="2575" y="1038"/>
                  </a:lnTo>
                  <a:lnTo>
                    <a:pt x="2536" y="910"/>
                  </a:lnTo>
                  <a:lnTo>
                    <a:pt x="2498" y="794"/>
                  </a:lnTo>
                  <a:lnTo>
                    <a:pt x="2447" y="679"/>
                  </a:lnTo>
                  <a:lnTo>
                    <a:pt x="2383" y="577"/>
                  </a:lnTo>
                  <a:lnTo>
                    <a:pt x="2306" y="474"/>
                  </a:lnTo>
                  <a:lnTo>
                    <a:pt x="2216" y="384"/>
                  </a:lnTo>
                  <a:lnTo>
                    <a:pt x="2127" y="295"/>
                  </a:lnTo>
                  <a:lnTo>
                    <a:pt x="2024" y="218"/>
                  </a:lnTo>
                  <a:lnTo>
                    <a:pt x="1922" y="154"/>
                  </a:lnTo>
                  <a:lnTo>
                    <a:pt x="1806" y="103"/>
                  </a:lnTo>
                  <a:lnTo>
                    <a:pt x="1691" y="64"/>
                  </a:lnTo>
                  <a:lnTo>
                    <a:pt x="1563" y="26"/>
                  </a:lnTo>
                  <a:lnTo>
                    <a:pt x="1435" y="13"/>
                  </a:lnTo>
                  <a:lnTo>
                    <a:pt x="1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6"/>
            <p:cNvSpPr/>
            <p:nvPr/>
          </p:nvSpPr>
          <p:spPr>
            <a:xfrm>
              <a:off x="1586875" y="1311500"/>
              <a:ext cx="65025" cy="65325"/>
            </a:xfrm>
            <a:custGeom>
              <a:avLst/>
              <a:gdLst/>
              <a:ahLst/>
              <a:cxnLst/>
              <a:rect l="l" t="t" r="r" b="b"/>
              <a:pathLst>
                <a:path w="2601" h="2613" extrusionOk="0">
                  <a:moveTo>
                    <a:pt x="1306" y="0"/>
                  </a:moveTo>
                  <a:lnTo>
                    <a:pt x="1178" y="13"/>
                  </a:lnTo>
                  <a:lnTo>
                    <a:pt x="1038" y="26"/>
                  </a:lnTo>
                  <a:lnTo>
                    <a:pt x="922" y="64"/>
                  </a:lnTo>
                  <a:lnTo>
                    <a:pt x="794" y="103"/>
                  </a:lnTo>
                  <a:lnTo>
                    <a:pt x="679" y="167"/>
                  </a:lnTo>
                  <a:lnTo>
                    <a:pt x="576" y="231"/>
                  </a:lnTo>
                  <a:lnTo>
                    <a:pt x="474" y="308"/>
                  </a:lnTo>
                  <a:lnTo>
                    <a:pt x="384" y="384"/>
                  </a:lnTo>
                  <a:lnTo>
                    <a:pt x="307" y="474"/>
                  </a:lnTo>
                  <a:lnTo>
                    <a:pt x="231" y="577"/>
                  </a:lnTo>
                  <a:lnTo>
                    <a:pt x="167" y="692"/>
                  </a:lnTo>
                  <a:lnTo>
                    <a:pt x="103" y="794"/>
                  </a:lnTo>
                  <a:lnTo>
                    <a:pt x="64" y="922"/>
                  </a:lnTo>
                  <a:lnTo>
                    <a:pt x="26" y="1050"/>
                  </a:lnTo>
                  <a:lnTo>
                    <a:pt x="13" y="1178"/>
                  </a:lnTo>
                  <a:lnTo>
                    <a:pt x="0" y="1307"/>
                  </a:lnTo>
                  <a:lnTo>
                    <a:pt x="13" y="1435"/>
                  </a:lnTo>
                  <a:lnTo>
                    <a:pt x="26" y="1563"/>
                  </a:lnTo>
                  <a:lnTo>
                    <a:pt x="64" y="1691"/>
                  </a:lnTo>
                  <a:lnTo>
                    <a:pt x="103" y="1819"/>
                  </a:lnTo>
                  <a:lnTo>
                    <a:pt x="167" y="1921"/>
                  </a:lnTo>
                  <a:lnTo>
                    <a:pt x="231" y="2037"/>
                  </a:lnTo>
                  <a:lnTo>
                    <a:pt x="307" y="2139"/>
                  </a:lnTo>
                  <a:lnTo>
                    <a:pt x="384" y="2229"/>
                  </a:lnTo>
                  <a:lnTo>
                    <a:pt x="474" y="2306"/>
                  </a:lnTo>
                  <a:lnTo>
                    <a:pt x="576" y="2382"/>
                  </a:lnTo>
                  <a:lnTo>
                    <a:pt x="679" y="2446"/>
                  </a:lnTo>
                  <a:lnTo>
                    <a:pt x="794" y="2510"/>
                  </a:lnTo>
                  <a:lnTo>
                    <a:pt x="922" y="2549"/>
                  </a:lnTo>
                  <a:lnTo>
                    <a:pt x="1038" y="2575"/>
                  </a:lnTo>
                  <a:lnTo>
                    <a:pt x="1178" y="2600"/>
                  </a:lnTo>
                  <a:lnTo>
                    <a:pt x="1306" y="2613"/>
                  </a:lnTo>
                  <a:lnTo>
                    <a:pt x="1435" y="2600"/>
                  </a:lnTo>
                  <a:lnTo>
                    <a:pt x="1563" y="2575"/>
                  </a:lnTo>
                  <a:lnTo>
                    <a:pt x="1691" y="2549"/>
                  </a:lnTo>
                  <a:lnTo>
                    <a:pt x="1806" y="2510"/>
                  </a:lnTo>
                  <a:lnTo>
                    <a:pt x="1921" y="2446"/>
                  </a:lnTo>
                  <a:lnTo>
                    <a:pt x="2037" y="2382"/>
                  </a:lnTo>
                  <a:lnTo>
                    <a:pt x="2139" y="2306"/>
                  </a:lnTo>
                  <a:lnTo>
                    <a:pt x="2229" y="2229"/>
                  </a:lnTo>
                  <a:lnTo>
                    <a:pt x="2306" y="2139"/>
                  </a:lnTo>
                  <a:lnTo>
                    <a:pt x="2382" y="2037"/>
                  </a:lnTo>
                  <a:lnTo>
                    <a:pt x="2446" y="1921"/>
                  </a:lnTo>
                  <a:lnTo>
                    <a:pt x="2510" y="1819"/>
                  </a:lnTo>
                  <a:lnTo>
                    <a:pt x="2549" y="1691"/>
                  </a:lnTo>
                  <a:lnTo>
                    <a:pt x="2574" y="1563"/>
                  </a:lnTo>
                  <a:lnTo>
                    <a:pt x="2600" y="1435"/>
                  </a:lnTo>
                  <a:lnTo>
                    <a:pt x="2600" y="1307"/>
                  </a:lnTo>
                  <a:lnTo>
                    <a:pt x="2600" y="1178"/>
                  </a:lnTo>
                  <a:lnTo>
                    <a:pt x="2574" y="1050"/>
                  </a:lnTo>
                  <a:lnTo>
                    <a:pt x="2549" y="922"/>
                  </a:lnTo>
                  <a:lnTo>
                    <a:pt x="2510" y="794"/>
                  </a:lnTo>
                  <a:lnTo>
                    <a:pt x="2446" y="692"/>
                  </a:lnTo>
                  <a:lnTo>
                    <a:pt x="2382" y="577"/>
                  </a:lnTo>
                  <a:lnTo>
                    <a:pt x="2306" y="474"/>
                  </a:lnTo>
                  <a:lnTo>
                    <a:pt x="2229" y="384"/>
                  </a:lnTo>
                  <a:lnTo>
                    <a:pt x="2139" y="308"/>
                  </a:lnTo>
                  <a:lnTo>
                    <a:pt x="2037" y="231"/>
                  </a:lnTo>
                  <a:lnTo>
                    <a:pt x="1921" y="167"/>
                  </a:lnTo>
                  <a:lnTo>
                    <a:pt x="1806" y="103"/>
                  </a:lnTo>
                  <a:lnTo>
                    <a:pt x="1691" y="64"/>
                  </a:lnTo>
                  <a:lnTo>
                    <a:pt x="1563" y="26"/>
                  </a:lnTo>
                  <a:lnTo>
                    <a:pt x="1435" y="13"/>
                  </a:lnTo>
                  <a:lnTo>
                    <a:pt x="13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6"/>
            <p:cNvSpPr/>
            <p:nvPr/>
          </p:nvSpPr>
          <p:spPr>
            <a:xfrm>
              <a:off x="1249375" y="1361450"/>
              <a:ext cx="65025" cy="65025"/>
            </a:xfrm>
            <a:custGeom>
              <a:avLst/>
              <a:gdLst/>
              <a:ahLst/>
              <a:cxnLst/>
              <a:rect l="l" t="t" r="r" b="b"/>
              <a:pathLst>
                <a:path w="2601" h="2601" extrusionOk="0">
                  <a:moveTo>
                    <a:pt x="1294" y="0"/>
                  </a:moveTo>
                  <a:lnTo>
                    <a:pt x="1166" y="13"/>
                  </a:lnTo>
                  <a:lnTo>
                    <a:pt x="1038" y="26"/>
                  </a:lnTo>
                  <a:lnTo>
                    <a:pt x="910" y="64"/>
                  </a:lnTo>
                  <a:lnTo>
                    <a:pt x="795" y="103"/>
                  </a:lnTo>
                  <a:lnTo>
                    <a:pt x="679" y="154"/>
                  </a:lnTo>
                  <a:lnTo>
                    <a:pt x="577" y="231"/>
                  </a:lnTo>
                  <a:lnTo>
                    <a:pt x="475" y="295"/>
                  </a:lnTo>
                  <a:lnTo>
                    <a:pt x="385" y="384"/>
                  </a:lnTo>
                  <a:lnTo>
                    <a:pt x="295" y="474"/>
                  </a:lnTo>
                  <a:lnTo>
                    <a:pt x="218" y="577"/>
                  </a:lnTo>
                  <a:lnTo>
                    <a:pt x="154" y="679"/>
                  </a:lnTo>
                  <a:lnTo>
                    <a:pt x="103" y="794"/>
                  </a:lnTo>
                  <a:lnTo>
                    <a:pt x="52" y="922"/>
                  </a:lnTo>
                  <a:lnTo>
                    <a:pt x="26" y="1038"/>
                  </a:lnTo>
                  <a:lnTo>
                    <a:pt x="1" y="1166"/>
                  </a:lnTo>
                  <a:lnTo>
                    <a:pt x="1" y="1307"/>
                  </a:lnTo>
                  <a:lnTo>
                    <a:pt x="1" y="1435"/>
                  </a:lnTo>
                  <a:lnTo>
                    <a:pt x="26" y="1563"/>
                  </a:lnTo>
                  <a:lnTo>
                    <a:pt x="52" y="1691"/>
                  </a:lnTo>
                  <a:lnTo>
                    <a:pt x="103" y="1806"/>
                  </a:lnTo>
                  <a:lnTo>
                    <a:pt x="154" y="1921"/>
                  </a:lnTo>
                  <a:lnTo>
                    <a:pt x="218" y="2037"/>
                  </a:lnTo>
                  <a:lnTo>
                    <a:pt x="295" y="2126"/>
                  </a:lnTo>
                  <a:lnTo>
                    <a:pt x="385" y="2229"/>
                  </a:lnTo>
                  <a:lnTo>
                    <a:pt x="475" y="2306"/>
                  </a:lnTo>
                  <a:lnTo>
                    <a:pt x="577" y="2382"/>
                  </a:lnTo>
                  <a:lnTo>
                    <a:pt x="679" y="2446"/>
                  </a:lnTo>
                  <a:lnTo>
                    <a:pt x="795" y="2498"/>
                  </a:lnTo>
                  <a:lnTo>
                    <a:pt x="910" y="2549"/>
                  </a:lnTo>
                  <a:lnTo>
                    <a:pt x="1038" y="2575"/>
                  </a:lnTo>
                  <a:lnTo>
                    <a:pt x="1166" y="2600"/>
                  </a:lnTo>
                  <a:lnTo>
                    <a:pt x="1435" y="2600"/>
                  </a:lnTo>
                  <a:lnTo>
                    <a:pt x="1563" y="2575"/>
                  </a:lnTo>
                  <a:lnTo>
                    <a:pt x="1691" y="2549"/>
                  </a:lnTo>
                  <a:lnTo>
                    <a:pt x="1807" y="2498"/>
                  </a:lnTo>
                  <a:lnTo>
                    <a:pt x="1922" y="2446"/>
                  </a:lnTo>
                  <a:lnTo>
                    <a:pt x="2024" y="2382"/>
                  </a:lnTo>
                  <a:lnTo>
                    <a:pt x="2127" y="2306"/>
                  </a:lnTo>
                  <a:lnTo>
                    <a:pt x="2216" y="2229"/>
                  </a:lnTo>
                  <a:lnTo>
                    <a:pt x="2306" y="2126"/>
                  </a:lnTo>
                  <a:lnTo>
                    <a:pt x="2383" y="2037"/>
                  </a:lnTo>
                  <a:lnTo>
                    <a:pt x="2447" y="1921"/>
                  </a:lnTo>
                  <a:lnTo>
                    <a:pt x="2498" y="1806"/>
                  </a:lnTo>
                  <a:lnTo>
                    <a:pt x="2537" y="1691"/>
                  </a:lnTo>
                  <a:lnTo>
                    <a:pt x="2575" y="1563"/>
                  </a:lnTo>
                  <a:lnTo>
                    <a:pt x="2601" y="1435"/>
                  </a:lnTo>
                  <a:lnTo>
                    <a:pt x="2601" y="1307"/>
                  </a:lnTo>
                  <a:lnTo>
                    <a:pt x="2601" y="1166"/>
                  </a:lnTo>
                  <a:lnTo>
                    <a:pt x="2575" y="1038"/>
                  </a:lnTo>
                  <a:lnTo>
                    <a:pt x="2537" y="922"/>
                  </a:lnTo>
                  <a:lnTo>
                    <a:pt x="2498" y="794"/>
                  </a:lnTo>
                  <a:lnTo>
                    <a:pt x="2447" y="679"/>
                  </a:lnTo>
                  <a:lnTo>
                    <a:pt x="2383" y="577"/>
                  </a:lnTo>
                  <a:lnTo>
                    <a:pt x="2306" y="474"/>
                  </a:lnTo>
                  <a:lnTo>
                    <a:pt x="2216" y="384"/>
                  </a:lnTo>
                  <a:lnTo>
                    <a:pt x="2127" y="295"/>
                  </a:lnTo>
                  <a:lnTo>
                    <a:pt x="2024" y="231"/>
                  </a:lnTo>
                  <a:lnTo>
                    <a:pt x="1922" y="154"/>
                  </a:lnTo>
                  <a:lnTo>
                    <a:pt x="1807" y="103"/>
                  </a:lnTo>
                  <a:lnTo>
                    <a:pt x="1691" y="64"/>
                  </a:lnTo>
                  <a:lnTo>
                    <a:pt x="1563" y="26"/>
                  </a:lnTo>
                  <a:lnTo>
                    <a:pt x="1435" y="13"/>
                  </a:lnTo>
                  <a:lnTo>
                    <a:pt x="1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6C135EE4-2404-5C28-41C2-64019E522CF0}"/>
              </a:ext>
            </a:extLst>
          </p:cNvPr>
          <p:cNvSpPr txBox="1"/>
          <p:nvPr/>
        </p:nvSpPr>
        <p:spPr>
          <a:xfrm>
            <a:off x="1024611" y="1427356"/>
            <a:ext cx="3977269" cy="304698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Fira Sans Extra Condensed SemiBold" panose="020B0604020202020204" charset="0"/>
              </a:rPr>
              <a:t>A deep-learning-based generative model.</a:t>
            </a:r>
          </a:p>
          <a:p>
            <a:pPr marL="285750" indent="-285750">
              <a:buFont typeface="Arial" panose="020B0604020202020204" pitchFamily="34" charset="0"/>
              <a:buChar char="•"/>
            </a:pPr>
            <a:r>
              <a:rPr lang="en-US" sz="1600" dirty="0">
                <a:latin typeface="Fira Sans Extra Condensed SemiBold" panose="020B0604020202020204" charset="0"/>
              </a:rPr>
              <a:t>Generator-Discriminator Model</a:t>
            </a:r>
          </a:p>
          <a:p>
            <a:pPr marL="285750" indent="-285750">
              <a:buFont typeface="Arial" panose="020B0604020202020204" pitchFamily="34" charset="0"/>
              <a:buChar char="•"/>
            </a:pPr>
            <a:r>
              <a:rPr lang="en-US" sz="1600" dirty="0">
                <a:latin typeface="Fira Sans Extra Condensed SemiBold" panose="020B0604020202020204" charset="0"/>
              </a:rPr>
              <a:t>Generator goal: Maximize the likelihood that the discriminator misclassifies its output as real.</a:t>
            </a:r>
          </a:p>
          <a:p>
            <a:pPr marL="285750" indent="-285750">
              <a:buFont typeface="Arial" panose="020B0604020202020204" pitchFamily="34" charset="0"/>
              <a:buChar char="•"/>
            </a:pPr>
            <a:r>
              <a:rPr lang="en-US" sz="1600" dirty="0">
                <a:latin typeface="Fira Sans Extra Condensed SemiBold" panose="020B0604020202020204" charset="0"/>
              </a:rPr>
              <a:t>Discriminator goal: Optimize toward a goal of 0.5, where the discriminator can’t distinguish between real and generated images.</a:t>
            </a:r>
          </a:p>
          <a:p>
            <a:pPr marL="285750" indent="-285750">
              <a:buFont typeface="Arial" panose="020B0604020202020204" pitchFamily="34" charset="0"/>
              <a:buChar char="•"/>
            </a:pPr>
            <a:r>
              <a:rPr lang="en-US" sz="1600" dirty="0">
                <a:latin typeface="Fira Sans Extra Condensed SemiBold" panose="020B0604020202020204" charset="0"/>
              </a:rPr>
              <a:t>Examples of GANs: Naive Bayes, Latent Dirichlet Allocation(LDA), and the Gaussian Mixture Model(GMM.)</a:t>
            </a:r>
          </a:p>
          <a:p>
            <a:endParaRPr lang="en-US" sz="1600" dirty="0">
              <a:latin typeface="Fira Sans Extra Condensed SemiBold" panose="020B0604020202020204" charset="0"/>
            </a:endParaRPr>
          </a:p>
        </p:txBody>
      </p:sp>
      <p:sp>
        <p:nvSpPr>
          <p:cNvPr id="8" name="Rectangle: Single Corner Snipped 7">
            <a:extLst>
              <a:ext uri="{FF2B5EF4-FFF2-40B4-BE49-F238E27FC236}">
                <a16:creationId xmlns:a16="http://schemas.microsoft.com/office/drawing/2014/main" id="{703D8A84-CCFB-A356-9A9A-79E1066716C7}"/>
              </a:ext>
            </a:extLst>
          </p:cNvPr>
          <p:cNvSpPr/>
          <p:nvPr/>
        </p:nvSpPr>
        <p:spPr>
          <a:xfrm>
            <a:off x="6016196" y="475387"/>
            <a:ext cx="1250254" cy="508549"/>
          </a:xfrm>
          <a:prstGeom prst="snip1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5317C9-4583-B5F5-73DA-DCFC1B46C90B}"/>
              </a:ext>
            </a:extLst>
          </p:cNvPr>
          <p:cNvSpPr/>
          <p:nvPr/>
        </p:nvSpPr>
        <p:spPr>
          <a:xfrm>
            <a:off x="6020947" y="1300276"/>
            <a:ext cx="1240913" cy="66883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Single Corner Snipped 9">
            <a:extLst>
              <a:ext uri="{FF2B5EF4-FFF2-40B4-BE49-F238E27FC236}">
                <a16:creationId xmlns:a16="http://schemas.microsoft.com/office/drawing/2014/main" id="{30C5ED08-940A-C1B2-1573-8767F4B5AC09}"/>
              </a:ext>
            </a:extLst>
          </p:cNvPr>
          <p:cNvSpPr/>
          <p:nvPr/>
        </p:nvSpPr>
        <p:spPr>
          <a:xfrm>
            <a:off x="6020947" y="2302235"/>
            <a:ext cx="1240913" cy="508549"/>
          </a:xfrm>
          <a:prstGeom prst="snip1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Single Corner Snipped 10">
            <a:extLst>
              <a:ext uri="{FF2B5EF4-FFF2-40B4-BE49-F238E27FC236}">
                <a16:creationId xmlns:a16="http://schemas.microsoft.com/office/drawing/2014/main" id="{63CF46AC-0D24-D351-A8C4-6F2231C0C0CF}"/>
              </a:ext>
            </a:extLst>
          </p:cNvPr>
          <p:cNvSpPr/>
          <p:nvPr/>
        </p:nvSpPr>
        <p:spPr>
          <a:xfrm>
            <a:off x="7491606" y="2302235"/>
            <a:ext cx="1240913" cy="508549"/>
          </a:xfrm>
          <a:prstGeom prst="snip1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96438A7-83ED-01BA-3105-655C988B54F5}"/>
              </a:ext>
            </a:extLst>
          </p:cNvPr>
          <p:cNvSpPr/>
          <p:nvPr/>
        </p:nvSpPr>
        <p:spPr>
          <a:xfrm>
            <a:off x="6744845" y="3125900"/>
            <a:ext cx="1240913" cy="66883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Single Corner Snipped 12">
            <a:extLst>
              <a:ext uri="{FF2B5EF4-FFF2-40B4-BE49-F238E27FC236}">
                <a16:creationId xmlns:a16="http://schemas.microsoft.com/office/drawing/2014/main" id="{08C7E90A-673A-B90D-0B57-7721D18872AB}"/>
              </a:ext>
            </a:extLst>
          </p:cNvPr>
          <p:cNvSpPr/>
          <p:nvPr/>
        </p:nvSpPr>
        <p:spPr>
          <a:xfrm>
            <a:off x="6472954" y="4111071"/>
            <a:ext cx="1784697" cy="508549"/>
          </a:xfrm>
          <a:prstGeom prst="snip1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0ED0CA8-7BC1-5233-9E53-34C13C62AC3F}"/>
              </a:ext>
            </a:extLst>
          </p:cNvPr>
          <p:cNvCxnSpPr>
            <a:stCxn id="8" idx="1"/>
            <a:endCxn id="9" idx="0"/>
          </p:cNvCxnSpPr>
          <p:nvPr/>
        </p:nvCxnSpPr>
        <p:spPr>
          <a:xfrm>
            <a:off x="6641323" y="983936"/>
            <a:ext cx="81" cy="31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FBC67A1-382D-9469-3D61-B4407ED4DBB0}"/>
              </a:ext>
            </a:extLst>
          </p:cNvPr>
          <p:cNvCxnSpPr/>
          <p:nvPr/>
        </p:nvCxnSpPr>
        <p:spPr>
          <a:xfrm>
            <a:off x="6628846" y="1967883"/>
            <a:ext cx="81" cy="31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C93C13A-5BFC-DCD5-EABA-8B0477FA8ADE}"/>
              </a:ext>
            </a:extLst>
          </p:cNvPr>
          <p:cNvCxnSpPr>
            <a:stCxn id="10" idx="1"/>
            <a:endCxn id="12" idx="0"/>
          </p:cNvCxnSpPr>
          <p:nvPr/>
        </p:nvCxnSpPr>
        <p:spPr>
          <a:xfrm>
            <a:off x="6641404" y="2810784"/>
            <a:ext cx="723898" cy="3151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942E5A4-7817-6042-CFE5-265F6BB19949}"/>
              </a:ext>
            </a:extLst>
          </p:cNvPr>
          <p:cNvCxnSpPr>
            <a:stCxn id="11" idx="1"/>
            <a:endCxn id="12" idx="0"/>
          </p:cNvCxnSpPr>
          <p:nvPr/>
        </p:nvCxnSpPr>
        <p:spPr>
          <a:xfrm flipH="1">
            <a:off x="7365302" y="2810784"/>
            <a:ext cx="746761" cy="3151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7BF9724-F231-969B-17FB-EA6BB316F8AD}"/>
              </a:ext>
            </a:extLst>
          </p:cNvPr>
          <p:cNvCxnSpPr>
            <a:stCxn id="12" idx="2"/>
            <a:endCxn id="13" idx="3"/>
          </p:cNvCxnSpPr>
          <p:nvPr/>
        </p:nvCxnSpPr>
        <p:spPr>
          <a:xfrm>
            <a:off x="7365302" y="3794731"/>
            <a:ext cx="1" cy="31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E05033B1-D66D-A801-4AD9-FFEC216015E7}"/>
              </a:ext>
            </a:extLst>
          </p:cNvPr>
          <p:cNvCxnSpPr>
            <a:stCxn id="13" idx="2"/>
            <a:endCxn id="9" idx="1"/>
          </p:cNvCxnSpPr>
          <p:nvPr/>
        </p:nvCxnSpPr>
        <p:spPr>
          <a:xfrm rot="10800000">
            <a:off x="6020948" y="1634692"/>
            <a:ext cx="452007" cy="2730654"/>
          </a:xfrm>
          <a:prstGeom prst="bentConnector3">
            <a:avLst>
              <a:gd name="adj1" fmla="val 150574"/>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7887606-8A78-FBD8-32A8-1E5D2A1940D3}"/>
              </a:ext>
            </a:extLst>
          </p:cNvPr>
          <p:cNvCxnSpPr>
            <a:cxnSpLocks/>
            <a:stCxn id="13" idx="0"/>
            <a:endCxn id="12" idx="3"/>
          </p:cNvCxnSpPr>
          <p:nvPr/>
        </p:nvCxnSpPr>
        <p:spPr>
          <a:xfrm flipH="1" flipV="1">
            <a:off x="7985758" y="3460316"/>
            <a:ext cx="271893" cy="905030"/>
          </a:xfrm>
          <a:prstGeom prst="bentConnector3">
            <a:avLst>
              <a:gd name="adj1" fmla="val -8407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E6D1E04-0FD6-2727-BFD9-6AA24E39CCDC}"/>
              </a:ext>
            </a:extLst>
          </p:cNvPr>
          <p:cNvSpPr txBox="1"/>
          <p:nvPr/>
        </p:nvSpPr>
        <p:spPr>
          <a:xfrm>
            <a:off x="6088380" y="540026"/>
            <a:ext cx="1104900" cy="430887"/>
          </a:xfrm>
          <a:prstGeom prst="rect">
            <a:avLst/>
          </a:prstGeom>
          <a:noFill/>
        </p:spPr>
        <p:txBody>
          <a:bodyPr wrap="square" rtlCol="0">
            <a:spAutoFit/>
          </a:bodyPr>
          <a:lstStyle/>
          <a:p>
            <a:pPr algn="ctr"/>
            <a:r>
              <a:rPr lang="en-US" sz="1100" dirty="0">
                <a:latin typeface="Fira Sans Extra Condensed SemiBold" panose="020B0604020202020204" charset="0"/>
              </a:rPr>
              <a:t>Random Input Vector </a:t>
            </a:r>
          </a:p>
        </p:txBody>
      </p:sp>
      <p:sp>
        <p:nvSpPr>
          <p:cNvPr id="45" name="TextBox 44">
            <a:extLst>
              <a:ext uri="{FF2B5EF4-FFF2-40B4-BE49-F238E27FC236}">
                <a16:creationId xmlns:a16="http://schemas.microsoft.com/office/drawing/2014/main" id="{5FC98185-8014-FADF-D350-E07D8BD01BAC}"/>
              </a:ext>
            </a:extLst>
          </p:cNvPr>
          <p:cNvSpPr txBox="1"/>
          <p:nvPr/>
        </p:nvSpPr>
        <p:spPr>
          <a:xfrm>
            <a:off x="6076396" y="1467956"/>
            <a:ext cx="1104900" cy="261610"/>
          </a:xfrm>
          <a:prstGeom prst="rect">
            <a:avLst/>
          </a:prstGeom>
          <a:noFill/>
        </p:spPr>
        <p:txBody>
          <a:bodyPr wrap="square" rtlCol="0">
            <a:spAutoFit/>
          </a:bodyPr>
          <a:lstStyle/>
          <a:p>
            <a:pPr algn="ctr"/>
            <a:r>
              <a:rPr lang="en-US" sz="1100" b="1" dirty="0">
                <a:latin typeface="Fira Sans Extra Condensed SemiBold" panose="020B0604020202020204" charset="0"/>
              </a:rPr>
              <a:t>Generator Model</a:t>
            </a:r>
          </a:p>
        </p:txBody>
      </p:sp>
      <p:sp>
        <p:nvSpPr>
          <p:cNvPr id="46" name="TextBox 45">
            <a:extLst>
              <a:ext uri="{FF2B5EF4-FFF2-40B4-BE49-F238E27FC236}">
                <a16:creationId xmlns:a16="http://schemas.microsoft.com/office/drawing/2014/main" id="{95E43ED9-74EC-31D1-24A6-D8885F5F82EA}"/>
              </a:ext>
            </a:extLst>
          </p:cNvPr>
          <p:cNvSpPr txBox="1"/>
          <p:nvPr/>
        </p:nvSpPr>
        <p:spPr>
          <a:xfrm>
            <a:off x="6088380" y="2341066"/>
            <a:ext cx="1104900" cy="430887"/>
          </a:xfrm>
          <a:prstGeom prst="rect">
            <a:avLst/>
          </a:prstGeom>
          <a:noFill/>
        </p:spPr>
        <p:txBody>
          <a:bodyPr wrap="square" rtlCol="0">
            <a:spAutoFit/>
          </a:bodyPr>
          <a:lstStyle/>
          <a:p>
            <a:pPr algn="ctr"/>
            <a:r>
              <a:rPr lang="en-US" sz="1100" dirty="0">
                <a:latin typeface="Fira Sans Extra Condensed SemiBold" panose="020B0604020202020204" charset="0"/>
              </a:rPr>
              <a:t>Generated Example</a:t>
            </a:r>
          </a:p>
        </p:txBody>
      </p:sp>
      <p:sp>
        <p:nvSpPr>
          <p:cNvPr id="47" name="TextBox 46">
            <a:extLst>
              <a:ext uri="{FF2B5EF4-FFF2-40B4-BE49-F238E27FC236}">
                <a16:creationId xmlns:a16="http://schemas.microsoft.com/office/drawing/2014/main" id="{B87556C1-36C4-7CEF-1BD5-0EBBE81852A4}"/>
              </a:ext>
            </a:extLst>
          </p:cNvPr>
          <p:cNvSpPr txBox="1"/>
          <p:nvPr/>
        </p:nvSpPr>
        <p:spPr>
          <a:xfrm>
            <a:off x="7559612" y="2440945"/>
            <a:ext cx="1104900" cy="261610"/>
          </a:xfrm>
          <a:prstGeom prst="rect">
            <a:avLst/>
          </a:prstGeom>
          <a:noFill/>
        </p:spPr>
        <p:txBody>
          <a:bodyPr wrap="square" rtlCol="0">
            <a:spAutoFit/>
          </a:bodyPr>
          <a:lstStyle/>
          <a:p>
            <a:pPr algn="ctr"/>
            <a:r>
              <a:rPr lang="en-US" sz="1100" dirty="0">
                <a:latin typeface="Fira Sans Extra Condensed SemiBold" panose="020B0604020202020204" charset="0"/>
              </a:rPr>
              <a:t>Real Example</a:t>
            </a:r>
          </a:p>
        </p:txBody>
      </p:sp>
      <p:sp>
        <p:nvSpPr>
          <p:cNvPr id="48" name="TextBox 47">
            <a:extLst>
              <a:ext uri="{FF2B5EF4-FFF2-40B4-BE49-F238E27FC236}">
                <a16:creationId xmlns:a16="http://schemas.microsoft.com/office/drawing/2014/main" id="{2B669470-B235-3331-6265-F51B8BEF1A9C}"/>
              </a:ext>
            </a:extLst>
          </p:cNvPr>
          <p:cNvSpPr txBox="1"/>
          <p:nvPr/>
        </p:nvSpPr>
        <p:spPr>
          <a:xfrm>
            <a:off x="6710678" y="4167914"/>
            <a:ext cx="1297252" cy="430887"/>
          </a:xfrm>
          <a:prstGeom prst="rect">
            <a:avLst/>
          </a:prstGeom>
          <a:noFill/>
        </p:spPr>
        <p:txBody>
          <a:bodyPr wrap="square" rtlCol="0">
            <a:spAutoFit/>
          </a:bodyPr>
          <a:lstStyle/>
          <a:p>
            <a:pPr algn="ctr"/>
            <a:r>
              <a:rPr lang="en-US" sz="1100" dirty="0">
                <a:latin typeface="Fira Sans Extra Condensed SemiBold" panose="020B0604020202020204" charset="0"/>
              </a:rPr>
              <a:t>Binary Classification</a:t>
            </a:r>
          </a:p>
          <a:p>
            <a:pPr algn="ctr"/>
            <a:r>
              <a:rPr lang="en-US" sz="1100" dirty="0">
                <a:latin typeface="Fira Sans Extra Condensed SemiBold" panose="020B0604020202020204" charset="0"/>
              </a:rPr>
              <a:t>Real/Fake </a:t>
            </a:r>
          </a:p>
        </p:txBody>
      </p:sp>
      <p:sp>
        <p:nvSpPr>
          <p:cNvPr id="49" name="TextBox 48">
            <a:extLst>
              <a:ext uri="{FF2B5EF4-FFF2-40B4-BE49-F238E27FC236}">
                <a16:creationId xmlns:a16="http://schemas.microsoft.com/office/drawing/2014/main" id="{8EE428F5-11EC-490F-CB83-47133F63773A}"/>
              </a:ext>
            </a:extLst>
          </p:cNvPr>
          <p:cNvSpPr txBox="1"/>
          <p:nvPr/>
        </p:nvSpPr>
        <p:spPr>
          <a:xfrm>
            <a:off x="6806854" y="3264171"/>
            <a:ext cx="1104900" cy="430887"/>
          </a:xfrm>
          <a:prstGeom prst="rect">
            <a:avLst/>
          </a:prstGeom>
          <a:noFill/>
        </p:spPr>
        <p:txBody>
          <a:bodyPr wrap="square" rtlCol="0">
            <a:spAutoFit/>
          </a:bodyPr>
          <a:lstStyle/>
          <a:p>
            <a:pPr algn="ctr"/>
            <a:r>
              <a:rPr lang="en-US" sz="1100" b="1" dirty="0">
                <a:latin typeface="Fira Sans Extra Condensed SemiBold" panose="020B0604020202020204" charset="0"/>
              </a:rPr>
              <a:t>Discriminator Model</a:t>
            </a:r>
          </a:p>
        </p:txBody>
      </p:sp>
      <p:sp>
        <p:nvSpPr>
          <p:cNvPr id="50" name="TextBox 49">
            <a:extLst>
              <a:ext uri="{FF2B5EF4-FFF2-40B4-BE49-F238E27FC236}">
                <a16:creationId xmlns:a16="http://schemas.microsoft.com/office/drawing/2014/main" id="{DDA66C4E-BC30-9316-5F0E-9E87C67A7178}"/>
              </a:ext>
            </a:extLst>
          </p:cNvPr>
          <p:cNvSpPr txBox="1"/>
          <p:nvPr/>
        </p:nvSpPr>
        <p:spPr>
          <a:xfrm rot="16200000">
            <a:off x="4900997" y="2822709"/>
            <a:ext cx="1949412" cy="230832"/>
          </a:xfrm>
          <a:prstGeom prst="rect">
            <a:avLst/>
          </a:prstGeom>
          <a:noFill/>
        </p:spPr>
        <p:txBody>
          <a:bodyPr wrap="square" rtlCol="0">
            <a:spAutoFit/>
          </a:bodyPr>
          <a:lstStyle/>
          <a:p>
            <a:r>
              <a:rPr lang="en-US" sz="900" dirty="0"/>
              <a:t>Back Propagation: Maximize Error</a:t>
            </a:r>
          </a:p>
        </p:txBody>
      </p:sp>
      <p:sp>
        <p:nvSpPr>
          <p:cNvPr id="51" name="TextBox 50">
            <a:extLst>
              <a:ext uri="{FF2B5EF4-FFF2-40B4-BE49-F238E27FC236}">
                <a16:creationId xmlns:a16="http://schemas.microsoft.com/office/drawing/2014/main" id="{AD745242-E9CF-1588-AC22-339C4A4B9B84}"/>
              </a:ext>
            </a:extLst>
          </p:cNvPr>
          <p:cNvSpPr txBox="1"/>
          <p:nvPr/>
        </p:nvSpPr>
        <p:spPr>
          <a:xfrm rot="16200000">
            <a:off x="7596678" y="3797414"/>
            <a:ext cx="1949412" cy="230832"/>
          </a:xfrm>
          <a:prstGeom prst="rect">
            <a:avLst/>
          </a:prstGeom>
          <a:noFill/>
        </p:spPr>
        <p:txBody>
          <a:bodyPr wrap="square" rtlCol="0">
            <a:spAutoFit/>
          </a:bodyPr>
          <a:lstStyle/>
          <a:p>
            <a:r>
              <a:rPr lang="en-US" sz="900" dirty="0"/>
              <a:t>Back Propagation: Minimize Error</a:t>
            </a:r>
          </a:p>
        </p:txBody>
      </p:sp>
      <p:pic>
        <p:nvPicPr>
          <p:cNvPr id="2" name="speech-[AudioTrimmer.com]-[AudioTrimmer.com]">
            <a:hlinkClick r:id="" action="ppaction://media"/>
            <a:extLst>
              <a:ext uri="{FF2B5EF4-FFF2-40B4-BE49-F238E27FC236}">
                <a16:creationId xmlns:a16="http://schemas.microsoft.com/office/drawing/2014/main" id="{B0615EF0-ED84-E7C5-7416-589541718860}"/>
              </a:ext>
            </a:extLst>
          </p:cNvPr>
          <p:cNvPicPr>
            <a:picLocks noChangeAspect="1"/>
          </p:cNvPicPr>
          <p:nvPr>
            <a:audioFile r:link="rId1"/>
            <p:extLst>
              <p:ext uri="{DAA4B4D4-6D71-4841-9C94-3DE7FCFB9230}">
                <p14:media xmlns:p14="http://schemas.microsoft.com/office/powerpoint/2010/main" r:embed="rId2">
                  <p14:trim st="284700" end="237758.75"/>
                </p14:media>
              </p:ext>
            </p:extLst>
          </p:nvPr>
        </p:nvPicPr>
        <p:blipFill>
          <a:blip r:embed="rId5"/>
          <a:stretch>
            <a:fillRect/>
          </a:stretch>
        </p:blipFill>
        <p:spPr>
          <a:xfrm>
            <a:off x="120360" y="4590800"/>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1434"/>
    </mc:Choice>
    <mc:Fallback>
      <p:transition spd="slow" advTm="111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3" objId="2"/>
        <p14:stopEvt time="109629" objId="2"/>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2258" name="Google Shape;2258;p4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GAN Pros and Cons</a:t>
            </a:r>
            <a:endParaRPr dirty="0"/>
          </a:p>
        </p:txBody>
      </p:sp>
      <p:sp>
        <p:nvSpPr>
          <p:cNvPr id="2259" name="Google Shape;2259;p44"/>
          <p:cNvSpPr/>
          <p:nvPr/>
        </p:nvSpPr>
        <p:spPr>
          <a:xfrm>
            <a:off x="4876800" y="1014450"/>
            <a:ext cx="3819600" cy="3717375"/>
          </a:xfrm>
          <a:prstGeom prst="roundRect">
            <a:avLst>
              <a:gd name="adj" fmla="val 16667"/>
            </a:avLst>
          </a:prstGeom>
          <a:solidFill>
            <a:schemeClr val="accent6">
              <a:lumMod val="60000"/>
              <a:lumOff val="40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0" name="Google Shape;2260;p44"/>
          <p:cNvSpPr/>
          <p:nvPr/>
        </p:nvSpPr>
        <p:spPr>
          <a:xfrm>
            <a:off x="457200" y="1014450"/>
            <a:ext cx="3819600" cy="3717375"/>
          </a:xfrm>
          <a:prstGeom prst="roundRect">
            <a:avLst>
              <a:gd name="adj" fmla="val 16667"/>
            </a:avLst>
          </a:prstGeom>
          <a:solidFill>
            <a:schemeClr val="accent2">
              <a:lumMod val="75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1" name="Google Shape;2261;p44"/>
          <p:cNvGrpSpPr/>
          <p:nvPr/>
        </p:nvGrpSpPr>
        <p:grpSpPr>
          <a:xfrm>
            <a:off x="713128" y="1227457"/>
            <a:ext cx="3343229" cy="1488799"/>
            <a:chOff x="695359" y="2302076"/>
            <a:chExt cx="3343229" cy="1488799"/>
          </a:xfrm>
        </p:grpSpPr>
        <p:sp>
          <p:nvSpPr>
            <p:cNvPr id="2262" name="Google Shape;2262;p44"/>
            <p:cNvSpPr txBox="1"/>
            <p:nvPr/>
          </p:nvSpPr>
          <p:spPr>
            <a:xfrm>
              <a:off x="695359" y="2302076"/>
              <a:ext cx="2114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Advantages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263" name="Google Shape;2263;p44"/>
            <p:cNvSpPr txBox="1"/>
            <p:nvPr/>
          </p:nvSpPr>
          <p:spPr>
            <a:xfrm>
              <a:off x="695388" y="2657475"/>
              <a:ext cx="3343200" cy="1133400"/>
            </a:xfrm>
            <a:prstGeom prst="rect">
              <a:avLst/>
            </a:prstGeom>
            <a:noFill/>
            <a:ln>
              <a:noFill/>
            </a:ln>
          </p:spPr>
          <p:txBody>
            <a:bodyPr spcFirstLastPara="1" wrap="square" lIns="91425" tIns="91425" rIns="91425" bIns="91425" anchor="t" anchorCtr="0">
              <a:noAutofit/>
            </a:bodyPr>
            <a:lstStyle/>
            <a:p>
              <a:pPr marL="285750" lvl="1" indent="-285750">
                <a:buFont typeface="Arial" panose="020B0604020202020204" pitchFamily="34" charset="0"/>
                <a:buChar char="•"/>
              </a:pPr>
              <a:r>
                <a:rPr lang="en-US" dirty="0">
                  <a:latin typeface="Fira Sans Extra Condensed SemiBold" panose="020B0604020202020204" charset="0"/>
                </a:rPr>
                <a:t>GANs generate data that looks similar to original data.  If you give GAN an image then it will generate a new version of the image which looks similar to the original image. Similarly, it can generate different versions of the text, video, audio.</a:t>
              </a:r>
            </a:p>
            <a:p>
              <a:pPr marL="285750" lvl="1" indent="-285750">
                <a:buFont typeface="Arial" panose="020B0604020202020204" pitchFamily="34" charset="0"/>
                <a:buChar char="•"/>
              </a:pPr>
              <a:r>
                <a:rPr lang="en-US" dirty="0">
                  <a:latin typeface="Fira Sans Extra Condensed SemiBold" panose="020B0604020202020204" charset="0"/>
                </a:rPr>
                <a:t>GANs go into details of data and can easily interpret into different versions so it is helpful in doing machine learning work.</a:t>
              </a:r>
            </a:p>
            <a:p>
              <a:pPr marL="285750" lvl="1" indent="-285750">
                <a:buFont typeface="Arial" panose="020B0604020202020204" pitchFamily="34" charset="0"/>
                <a:buChar char="•"/>
              </a:pPr>
              <a:r>
                <a:rPr lang="en-US" dirty="0">
                  <a:latin typeface="Fira Sans Extra Condensed SemiBold" panose="020B0604020202020204" charset="0"/>
                </a:rPr>
                <a:t>By using GANs and machine learning we can easily recognize trees, street, bicyclist, person, and parked cars and also can calculate the distance between different objects.</a:t>
              </a:r>
            </a:p>
          </p:txBody>
        </p:sp>
      </p:grpSp>
      <p:grpSp>
        <p:nvGrpSpPr>
          <p:cNvPr id="2264" name="Google Shape;2264;p44"/>
          <p:cNvGrpSpPr/>
          <p:nvPr/>
        </p:nvGrpSpPr>
        <p:grpSpPr>
          <a:xfrm>
            <a:off x="5184107" y="1227457"/>
            <a:ext cx="3343204" cy="1314289"/>
            <a:chOff x="5114996" y="2302076"/>
            <a:chExt cx="3343204" cy="1488799"/>
          </a:xfrm>
        </p:grpSpPr>
        <p:sp>
          <p:nvSpPr>
            <p:cNvPr id="2265" name="Google Shape;2265;p44"/>
            <p:cNvSpPr txBox="1"/>
            <p:nvPr/>
          </p:nvSpPr>
          <p:spPr>
            <a:xfrm>
              <a:off x="5114996" y="2302076"/>
              <a:ext cx="2114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Disadvantages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266" name="Google Shape;2266;p44"/>
            <p:cNvSpPr txBox="1"/>
            <p:nvPr/>
          </p:nvSpPr>
          <p:spPr>
            <a:xfrm>
              <a:off x="5115000" y="2657475"/>
              <a:ext cx="3343200" cy="1133400"/>
            </a:xfrm>
            <a:prstGeom prst="rect">
              <a:avLst/>
            </a:prstGeom>
            <a:noFill/>
            <a:ln>
              <a:noFill/>
            </a:ln>
          </p:spPr>
          <p:txBody>
            <a:bodyPr spcFirstLastPara="1" wrap="square" lIns="91425" tIns="91425" rIns="91425" bIns="91425" anchor="t" anchorCtr="0">
              <a:noAutofit/>
            </a:bodyPr>
            <a:lstStyle/>
            <a:p>
              <a:pPr marL="285750" lvl="1" indent="-285750">
                <a:buFont typeface="Arial" panose="020B0604020202020204" pitchFamily="34" charset="0"/>
                <a:buChar char="•"/>
              </a:pPr>
              <a:r>
                <a:rPr lang="en-US" dirty="0">
                  <a:latin typeface="Fira Sans Extra Condensed SemiBold" panose="020B0604020202020204" charset="0"/>
                </a:rPr>
                <a:t>Harder to train:  You need to provide different types of data continuously to check if it works accurately or not.</a:t>
              </a:r>
            </a:p>
            <a:p>
              <a:pPr marL="285750" lvl="1" indent="-285750">
                <a:buFont typeface="Arial" panose="020B0604020202020204" pitchFamily="34" charset="0"/>
                <a:buChar char="•"/>
              </a:pPr>
              <a:r>
                <a:rPr lang="en-US" dirty="0">
                  <a:latin typeface="Fira Sans Extra Condensed SemiBold" panose="020B0604020202020204" charset="0"/>
                </a:rPr>
                <a:t>Generating results from text or speech is very complex.</a:t>
              </a:r>
            </a:p>
          </p:txBody>
        </p:sp>
      </p:grpSp>
      <p:grpSp>
        <p:nvGrpSpPr>
          <p:cNvPr id="2267" name="Google Shape;2267;p44"/>
          <p:cNvGrpSpPr/>
          <p:nvPr/>
        </p:nvGrpSpPr>
        <p:grpSpPr>
          <a:xfrm>
            <a:off x="3670833" y="1180702"/>
            <a:ext cx="339253" cy="339253"/>
            <a:chOff x="1492675" y="4992125"/>
            <a:chExt cx="481825" cy="481825"/>
          </a:xfrm>
          <a:solidFill>
            <a:schemeClr val="accent2">
              <a:lumMod val="50000"/>
            </a:schemeClr>
          </a:solidFill>
        </p:grpSpPr>
        <p:sp>
          <p:nvSpPr>
            <p:cNvPr id="2268" name="Google Shape;2268;p4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69" name="Google Shape;2269;p4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70" name="Google Shape;2270;p44"/>
          <p:cNvGrpSpPr/>
          <p:nvPr/>
        </p:nvGrpSpPr>
        <p:grpSpPr>
          <a:xfrm>
            <a:off x="8118950" y="1188322"/>
            <a:ext cx="339253" cy="339253"/>
            <a:chOff x="2085525" y="4992125"/>
            <a:chExt cx="481825" cy="481825"/>
          </a:xfrm>
          <a:solidFill>
            <a:schemeClr val="accent6">
              <a:lumMod val="50000"/>
            </a:schemeClr>
          </a:solidFill>
        </p:grpSpPr>
        <p:sp>
          <p:nvSpPr>
            <p:cNvPr id="2271" name="Google Shape;2271;p4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72" name="Google Shape;2272;p4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 name="Google Shape;2461;p46">
            <a:extLst>
              <a:ext uri="{FF2B5EF4-FFF2-40B4-BE49-F238E27FC236}">
                <a16:creationId xmlns:a16="http://schemas.microsoft.com/office/drawing/2014/main" id="{B82E465A-3A32-1E30-0D05-A9207679428F}"/>
              </a:ext>
            </a:extLst>
          </p:cNvPr>
          <p:cNvGrpSpPr/>
          <p:nvPr/>
        </p:nvGrpSpPr>
        <p:grpSpPr>
          <a:xfrm>
            <a:off x="8219866" y="4279821"/>
            <a:ext cx="777359" cy="767077"/>
            <a:chOff x="1183750" y="1120025"/>
            <a:chExt cx="1199150" cy="1301625"/>
          </a:xfrm>
        </p:grpSpPr>
        <p:sp>
          <p:nvSpPr>
            <p:cNvPr id="5" name="Google Shape;2462;p46">
              <a:extLst>
                <a:ext uri="{FF2B5EF4-FFF2-40B4-BE49-F238E27FC236}">
                  <a16:creationId xmlns:a16="http://schemas.microsoft.com/office/drawing/2014/main" id="{AC701D76-7768-E338-4930-0E38815430D3}"/>
                </a:ext>
              </a:extLst>
            </p:cNvPr>
            <p:cNvSpPr/>
            <p:nvPr/>
          </p:nvSpPr>
          <p:spPr>
            <a:xfrm>
              <a:off x="1803325" y="1134425"/>
              <a:ext cx="36200" cy="296200"/>
            </a:xfrm>
            <a:custGeom>
              <a:avLst/>
              <a:gdLst/>
              <a:ahLst/>
              <a:cxnLst/>
              <a:rect l="l" t="t" r="r" b="b"/>
              <a:pathLst>
                <a:path w="1448" h="11848" extrusionOk="0">
                  <a:moveTo>
                    <a:pt x="730" y="0"/>
                  </a:moveTo>
                  <a:lnTo>
                    <a:pt x="577" y="13"/>
                  </a:lnTo>
                  <a:lnTo>
                    <a:pt x="436" y="52"/>
                  </a:lnTo>
                  <a:lnTo>
                    <a:pt x="320" y="116"/>
                  </a:lnTo>
                  <a:lnTo>
                    <a:pt x="205" y="205"/>
                  </a:lnTo>
                  <a:lnTo>
                    <a:pt x="115" y="321"/>
                  </a:lnTo>
                  <a:lnTo>
                    <a:pt x="51" y="436"/>
                  </a:lnTo>
                  <a:lnTo>
                    <a:pt x="13" y="577"/>
                  </a:lnTo>
                  <a:lnTo>
                    <a:pt x="0" y="718"/>
                  </a:lnTo>
                  <a:lnTo>
                    <a:pt x="0" y="11118"/>
                  </a:lnTo>
                  <a:lnTo>
                    <a:pt x="13" y="11271"/>
                  </a:lnTo>
                  <a:lnTo>
                    <a:pt x="51" y="11399"/>
                  </a:lnTo>
                  <a:lnTo>
                    <a:pt x="115" y="11527"/>
                  </a:lnTo>
                  <a:lnTo>
                    <a:pt x="205" y="11630"/>
                  </a:lnTo>
                  <a:lnTo>
                    <a:pt x="320" y="11720"/>
                  </a:lnTo>
                  <a:lnTo>
                    <a:pt x="436" y="11796"/>
                  </a:lnTo>
                  <a:lnTo>
                    <a:pt x="577" y="11835"/>
                  </a:lnTo>
                  <a:lnTo>
                    <a:pt x="730" y="11848"/>
                  </a:lnTo>
                  <a:lnTo>
                    <a:pt x="871" y="11835"/>
                  </a:lnTo>
                  <a:lnTo>
                    <a:pt x="1012" y="11796"/>
                  </a:lnTo>
                  <a:lnTo>
                    <a:pt x="1127" y="11720"/>
                  </a:lnTo>
                  <a:lnTo>
                    <a:pt x="1243" y="11630"/>
                  </a:lnTo>
                  <a:lnTo>
                    <a:pt x="1332" y="11527"/>
                  </a:lnTo>
                  <a:lnTo>
                    <a:pt x="1396" y="11399"/>
                  </a:lnTo>
                  <a:lnTo>
                    <a:pt x="1435" y="11271"/>
                  </a:lnTo>
                  <a:lnTo>
                    <a:pt x="1447" y="11118"/>
                  </a:lnTo>
                  <a:lnTo>
                    <a:pt x="1447" y="718"/>
                  </a:lnTo>
                  <a:lnTo>
                    <a:pt x="1435" y="577"/>
                  </a:lnTo>
                  <a:lnTo>
                    <a:pt x="1396" y="436"/>
                  </a:lnTo>
                  <a:lnTo>
                    <a:pt x="1332" y="321"/>
                  </a:lnTo>
                  <a:lnTo>
                    <a:pt x="1243" y="205"/>
                  </a:lnTo>
                  <a:lnTo>
                    <a:pt x="1127" y="116"/>
                  </a:lnTo>
                  <a:lnTo>
                    <a:pt x="1012" y="52"/>
                  </a:lnTo>
                  <a:lnTo>
                    <a:pt x="871" y="13"/>
                  </a:lnTo>
                  <a:lnTo>
                    <a:pt x="7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63;p46">
              <a:extLst>
                <a:ext uri="{FF2B5EF4-FFF2-40B4-BE49-F238E27FC236}">
                  <a16:creationId xmlns:a16="http://schemas.microsoft.com/office/drawing/2014/main" id="{45AED755-F650-C604-F3C2-14E5160C3E5A}"/>
                </a:ext>
              </a:extLst>
            </p:cNvPr>
            <p:cNvSpPr/>
            <p:nvPr/>
          </p:nvSpPr>
          <p:spPr>
            <a:xfrm>
              <a:off x="2014325" y="1218325"/>
              <a:ext cx="222875" cy="296525"/>
            </a:xfrm>
            <a:custGeom>
              <a:avLst/>
              <a:gdLst/>
              <a:ahLst/>
              <a:cxnLst/>
              <a:rect l="l" t="t" r="r" b="b"/>
              <a:pathLst>
                <a:path w="8915" h="11861" extrusionOk="0">
                  <a:moveTo>
                    <a:pt x="4535" y="0"/>
                  </a:moveTo>
                  <a:lnTo>
                    <a:pt x="4381" y="13"/>
                  </a:lnTo>
                  <a:lnTo>
                    <a:pt x="4253" y="51"/>
                  </a:lnTo>
                  <a:lnTo>
                    <a:pt x="4125" y="128"/>
                  </a:lnTo>
                  <a:lnTo>
                    <a:pt x="4022" y="218"/>
                  </a:lnTo>
                  <a:lnTo>
                    <a:pt x="3933" y="320"/>
                  </a:lnTo>
                  <a:lnTo>
                    <a:pt x="3869" y="448"/>
                  </a:lnTo>
                  <a:lnTo>
                    <a:pt x="3817" y="576"/>
                  </a:lnTo>
                  <a:lnTo>
                    <a:pt x="3805" y="730"/>
                  </a:lnTo>
                  <a:lnTo>
                    <a:pt x="3805" y="6647"/>
                  </a:lnTo>
                  <a:lnTo>
                    <a:pt x="193" y="10643"/>
                  </a:lnTo>
                  <a:lnTo>
                    <a:pt x="103" y="10759"/>
                  </a:lnTo>
                  <a:lnTo>
                    <a:pt x="39" y="10887"/>
                  </a:lnTo>
                  <a:lnTo>
                    <a:pt x="1" y="11028"/>
                  </a:lnTo>
                  <a:lnTo>
                    <a:pt x="1" y="11169"/>
                  </a:lnTo>
                  <a:lnTo>
                    <a:pt x="13" y="11309"/>
                  </a:lnTo>
                  <a:lnTo>
                    <a:pt x="65" y="11438"/>
                  </a:lnTo>
                  <a:lnTo>
                    <a:pt x="141" y="11566"/>
                  </a:lnTo>
                  <a:lnTo>
                    <a:pt x="244" y="11668"/>
                  </a:lnTo>
                  <a:lnTo>
                    <a:pt x="346" y="11758"/>
                  </a:lnTo>
                  <a:lnTo>
                    <a:pt x="474" y="11809"/>
                  </a:lnTo>
                  <a:lnTo>
                    <a:pt x="590" y="11847"/>
                  </a:lnTo>
                  <a:lnTo>
                    <a:pt x="731" y="11860"/>
                  </a:lnTo>
                  <a:lnTo>
                    <a:pt x="872" y="11847"/>
                  </a:lnTo>
                  <a:lnTo>
                    <a:pt x="948" y="11822"/>
                  </a:lnTo>
                  <a:lnTo>
                    <a:pt x="1012" y="11796"/>
                  </a:lnTo>
                  <a:lnTo>
                    <a:pt x="1089" y="11771"/>
                  </a:lnTo>
                  <a:lnTo>
                    <a:pt x="1153" y="11719"/>
                  </a:lnTo>
                  <a:lnTo>
                    <a:pt x="1205" y="11681"/>
                  </a:lnTo>
                  <a:lnTo>
                    <a:pt x="1269" y="11617"/>
                  </a:lnTo>
                  <a:lnTo>
                    <a:pt x="5072" y="7416"/>
                  </a:lnTo>
                  <a:lnTo>
                    <a:pt x="5149" y="7301"/>
                  </a:lnTo>
                  <a:lnTo>
                    <a:pt x="5213" y="7185"/>
                  </a:lnTo>
                  <a:lnTo>
                    <a:pt x="5252" y="7057"/>
                  </a:lnTo>
                  <a:lnTo>
                    <a:pt x="5265" y="6929"/>
                  </a:lnTo>
                  <a:lnTo>
                    <a:pt x="5265" y="1460"/>
                  </a:lnTo>
                  <a:lnTo>
                    <a:pt x="8185" y="1460"/>
                  </a:lnTo>
                  <a:lnTo>
                    <a:pt x="8338" y="1447"/>
                  </a:lnTo>
                  <a:lnTo>
                    <a:pt x="8479" y="1396"/>
                  </a:lnTo>
                  <a:lnTo>
                    <a:pt x="8595" y="1332"/>
                  </a:lnTo>
                  <a:lnTo>
                    <a:pt x="8710" y="1242"/>
                  </a:lnTo>
                  <a:lnTo>
                    <a:pt x="8800" y="1140"/>
                  </a:lnTo>
                  <a:lnTo>
                    <a:pt x="8864" y="1012"/>
                  </a:lnTo>
                  <a:lnTo>
                    <a:pt x="8902" y="871"/>
                  </a:lnTo>
                  <a:lnTo>
                    <a:pt x="8915" y="730"/>
                  </a:lnTo>
                  <a:lnTo>
                    <a:pt x="8902" y="576"/>
                  </a:lnTo>
                  <a:lnTo>
                    <a:pt x="8864" y="448"/>
                  </a:lnTo>
                  <a:lnTo>
                    <a:pt x="8800" y="320"/>
                  </a:lnTo>
                  <a:lnTo>
                    <a:pt x="8710" y="218"/>
                  </a:lnTo>
                  <a:lnTo>
                    <a:pt x="8595" y="128"/>
                  </a:lnTo>
                  <a:lnTo>
                    <a:pt x="8479" y="51"/>
                  </a:lnTo>
                  <a:lnTo>
                    <a:pt x="8338" y="13"/>
                  </a:lnTo>
                  <a:lnTo>
                    <a:pt x="81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64;p46">
              <a:extLst>
                <a:ext uri="{FF2B5EF4-FFF2-40B4-BE49-F238E27FC236}">
                  <a16:creationId xmlns:a16="http://schemas.microsoft.com/office/drawing/2014/main" id="{649074D4-24A5-8CAE-665A-5E2E7E816F8D}"/>
                </a:ext>
              </a:extLst>
            </p:cNvPr>
            <p:cNvSpPr/>
            <p:nvPr/>
          </p:nvSpPr>
          <p:spPr>
            <a:xfrm>
              <a:off x="2109425" y="1690925"/>
              <a:ext cx="259075" cy="36200"/>
            </a:xfrm>
            <a:custGeom>
              <a:avLst/>
              <a:gdLst/>
              <a:ahLst/>
              <a:cxnLst/>
              <a:rect l="l" t="t" r="r" b="b"/>
              <a:pathLst>
                <a:path w="10363" h="1448" extrusionOk="0">
                  <a:moveTo>
                    <a:pt x="731" y="1"/>
                  </a:moveTo>
                  <a:lnTo>
                    <a:pt x="577" y="13"/>
                  </a:lnTo>
                  <a:lnTo>
                    <a:pt x="449" y="52"/>
                  </a:lnTo>
                  <a:lnTo>
                    <a:pt x="321" y="116"/>
                  </a:lnTo>
                  <a:lnTo>
                    <a:pt x="218" y="205"/>
                  </a:lnTo>
                  <a:lnTo>
                    <a:pt x="129" y="321"/>
                  </a:lnTo>
                  <a:lnTo>
                    <a:pt x="65" y="436"/>
                  </a:lnTo>
                  <a:lnTo>
                    <a:pt x="13" y="577"/>
                  </a:lnTo>
                  <a:lnTo>
                    <a:pt x="1" y="731"/>
                  </a:lnTo>
                  <a:lnTo>
                    <a:pt x="13" y="871"/>
                  </a:lnTo>
                  <a:lnTo>
                    <a:pt x="65" y="1012"/>
                  </a:lnTo>
                  <a:lnTo>
                    <a:pt x="129" y="1128"/>
                  </a:lnTo>
                  <a:lnTo>
                    <a:pt x="218" y="1243"/>
                  </a:lnTo>
                  <a:lnTo>
                    <a:pt x="321" y="1333"/>
                  </a:lnTo>
                  <a:lnTo>
                    <a:pt x="449" y="1397"/>
                  </a:lnTo>
                  <a:lnTo>
                    <a:pt x="577" y="1435"/>
                  </a:lnTo>
                  <a:lnTo>
                    <a:pt x="731" y="1448"/>
                  </a:lnTo>
                  <a:lnTo>
                    <a:pt x="9632" y="1448"/>
                  </a:lnTo>
                  <a:lnTo>
                    <a:pt x="9786" y="1435"/>
                  </a:lnTo>
                  <a:lnTo>
                    <a:pt x="9914" y="1397"/>
                  </a:lnTo>
                  <a:lnTo>
                    <a:pt x="10042" y="1333"/>
                  </a:lnTo>
                  <a:lnTo>
                    <a:pt x="10157" y="1243"/>
                  </a:lnTo>
                  <a:lnTo>
                    <a:pt x="10234" y="1128"/>
                  </a:lnTo>
                  <a:lnTo>
                    <a:pt x="10311" y="1012"/>
                  </a:lnTo>
                  <a:lnTo>
                    <a:pt x="10349" y="871"/>
                  </a:lnTo>
                  <a:lnTo>
                    <a:pt x="10362" y="731"/>
                  </a:lnTo>
                  <a:lnTo>
                    <a:pt x="10349" y="577"/>
                  </a:lnTo>
                  <a:lnTo>
                    <a:pt x="10311" y="436"/>
                  </a:lnTo>
                  <a:lnTo>
                    <a:pt x="10234" y="321"/>
                  </a:lnTo>
                  <a:lnTo>
                    <a:pt x="10157" y="205"/>
                  </a:lnTo>
                  <a:lnTo>
                    <a:pt x="10042" y="116"/>
                  </a:lnTo>
                  <a:lnTo>
                    <a:pt x="9914" y="52"/>
                  </a:lnTo>
                  <a:lnTo>
                    <a:pt x="9786" y="13"/>
                  </a:lnTo>
                  <a:lnTo>
                    <a:pt x="96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65;p46">
              <a:extLst>
                <a:ext uri="{FF2B5EF4-FFF2-40B4-BE49-F238E27FC236}">
                  <a16:creationId xmlns:a16="http://schemas.microsoft.com/office/drawing/2014/main" id="{A4426E5B-FCCB-C331-D686-E9FFDCCDBA4D}"/>
                </a:ext>
              </a:extLst>
            </p:cNvPr>
            <p:cNvSpPr/>
            <p:nvPr/>
          </p:nvSpPr>
          <p:spPr>
            <a:xfrm>
              <a:off x="2035775" y="1900975"/>
              <a:ext cx="285650" cy="191175"/>
            </a:xfrm>
            <a:custGeom>
              <a:avLst/>
              <a:gdLst/>
              <a:ahLst/>
              <a:cxnLst/>
              <a:rect l="l" t="t" r="r" b="b"/>
              <a:pathLst>
                <a:path w="11426" h="7647" extrusionOk="0">
                  <a:moveTo>
                    <a:pt x="731" y="0"/>
                  </a:moveTo>
                  <a:lnTo>
                    <a:pt x="590" y="13"/>
                  </a:lnTo>
                  <a:lnTo>
                    <a:pt x="449" y="52"/>
                  </a:lnTo>
                  <a:lnTo>
                    <a:pt x="321" y="116"/>
                  </a:lnTo>
                  <a:lnTo>
                    <a:pt x="218" y="205"/>
                  </a:lnTo>
                  <a:lnTo>
                    <a:pt x="129" y="321"/>
                  </a:lnTo>
                  <a:lnTo>
                    <a:pt x="65" y="436"/>
                  </a:lnTo>
                  <a:lnTo>
                    <a:pt x="14" y="577"/>
                  </a:lnTo>
                  <a:lnTo>
                    <a:pt x="1" y="718"/>
                  </a:lnTo>
                  <a:lnTo>
                    <a:pt x="14" y="871"/>
                  </a:lnTo>
                  <a:lnTo>
                    <a:pt x="65" y="1012"/>
                  </a:lnTo>
                  <a:lnTo>
                    <a:pt x="129" y="1128"/>
                  </a:lnTo>
                  <a:lnTo>
                    <a:pt x="218" y="1243"/>
                  </a:lnTo>
                  <a:lnTo>
                    <a:pt x="321" y="1333"/>
                  </a:lnTo>
                  <a:lnTo>
                    <a:pt x="449" y="1397"/>
                  </a:lnTo>
                  <a:lnTo>
                    <a:pt x="590" y="1435"/>
                  </a:lnTo>
                  <a:lnTo>
                    <a:pt x="731" y="1448"/>
                  </a:lnTo>
                  <a:lnTo>
                    <a:pt x="7647" y="1448"/>
                  </a:lnTo>
                  <a:lnTo>
                    <a:pt x="10016" y="7199"/>
                  </a:lnTo>
                  <a:lnTo>
                    <a:pt x="10068" y="7301"/>
                  </a:lnTo>
                  <a:lnTo>
                    <a:pt x="10132" y="7391"/>
                  </a:lnTo>
                  <a:lnTo>
                    <a:pt x="10209" y="7467"/>
                  </a:lnTo>
                  <a:lnTo>
                    <a:pt x="10285" y="7532"/>
                  </a:lnTo>
                  <a:lnTo>
                    <a:pt x="10388" y="7583"/>
                  </a:lnTo>
                  <a:lnTo>
                    <a:pt x="10478" y="7621"/>
                  </a:lnTo>
                  <a:lnTo>
                    <a:pt x="10580" y="7634"/>
                  </a:lnTo>
                  <a:lnTo>
                    <a:pt x="10695" y="7647"/>
                  </a:lnTo>
                  <a:lnTo>
                    <a:pt x="10836" y="7634"/>
                  </a:lnTo>
                  <a:lnTo>
                    <a:pt x="10964" y="7596"/>
                  </a:lnTo>
                  <a:lnTo>
                    <a:pt x="11105" y="7519"/>
                  </a:lnTo>
                  <a:lnTo>
                    <a:pt x="11208" y="7429"/>
                  </a:lnTo>
                  <a:lnTo>
                    <a:pt x="11297" y="7327"/>
                  </a:lnTo>
                  <a:lnTo>
                    <a:pt x="11361" y="7199"/>
                  </a:lnTo>
                  <a:lnTo>
                    <a:pt x="11400" y="7070"/>
                  </a:lnTo>
                  <a:lnTo>
                    <a:pt x="11425" y="6930"/>
                  </a:lnTo>
                  <a:lnTo>
                    <a:pt x="11412" y="6776"/>
                  </a:lnTo>
                  <a:lnTo>
                    <a:pt x="11361" y="6635"/>
                  </a:lnTo>
                  <a:lnTo>
                    <a:pt x="8800" y="449"/>
                  </a:lnTo>
                  <a:lnTo>
                    <a:pt x="8748" y="346"/>
                  </a:lnTo>
                  <a:lnTo>
                    <a:pt x="8684" y="257"/>
                  </a:lnTo>
                  <a:lnTo>
                    <a:pt x="8620" y="180"/>
                  </a:lnTo>
                  <a:lnTo>
                    <a:pt x="8531" y="116"/>
                  </a:lnTo>
                  <a:lnTo>
                    <a:pt x="8441" y="65"/>
                  </a:lnTo>
                  <a:lnTo>
                    <a:pt x="8339" y="26"/>
                  </a:lnTo>
                  <a:lnTo>
                    <a:pt x="8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66;p46">
              <a:extLst>
                <a:ext uri="{FF2B5EF4-FFF2-40B4-BE49-F238E27FC236}">
                  <a16:creationId xmlns:a16="http://schemas.microsoft.com/office/drawing/2014/main" id="{49C21029-4A11-F131-BEBA-33574A23AECA}"/>
                </a:ext>
              </a:extLst>
            </p:cNvPr>
            <p:cNvSpPr/>
            <p:nvPr/>
          </p:nvSpPr>
          <p:spPr>
            <a:xfrm>
              <a:off x="1997350" y="1939075"/>
              <a:ext cx="148600" cy="292375"/>
            </a:xfrm>
            <a:custGeom>
              <a:avLst/>
              <a:gdLst/>
              <a:ahLst/>
              <a:cxnLst/>
              <a:rect l="l" t="t" r="r" b="b"/>
              <a:pathLst>
                <a:path w="5944" h="11695" extrusionOk="0">
                  <a:moveTo>
                    <a:pt x="731" y="1"/>
                  </a:moveTo>
                  <a:lnTo>
                    <a:pt x="590" y="13"/>
                  </a:lnTo>
                  <a:lnTo>
                    <a:pt x="449" y="65"/>
                  </a:lnTo>
                  <a:lnTo>
                    <a:pt x="334" y="129"/>
                  </a:lnTo>
                  <a:lnTo>
                    <a:pt x="218" y="218"/>
                  </a:lnTo>
                  <a:lnTo>
                    <a:pt x="129" y="321"/>
                  </a:lnTo>
                  <a:lnTo>
                    <a:pt x="65" y="449"/>
                  </a:lnTo>
                  <a:lnTo>
                    <a:pt x="26" y="590"/>
                  </a:lnTo>
                  <a:lnTo>
                    <a:pt x="1" y="731"/>
                  </a:lnTo>
                  <a:lnTo>
                    <a:pt x="1" y="5393"/>
                  </a:lnTo>
                  <a:lnTo>
                    <a:pt x="26" y="5546"/>
                  </a:lnTo>
                  <a:lnTo>
                    <a:pt x="65" y="5675"/>
                  </a:lnTo>
                  <a:lnTo>
                    <a:pt x="129" y="5803"/>
                  </a:lnTo>
                  <a:lnTo>
                    <a:pt x="218" y="5905"/>
                  </a:lnTo>
                  <a:lnTo>
                    <a:pt x="334" y="5995"/>
                  </a:lnTo>
                  <a:lnTo>
                    <a:pt x="449" y="6072"/>
                  </a:lnTo>
                  <a:lnTo>
                    <a:pt x="590" y="6110"/>
                  </a:lnTo>
                  <a:lnTo>
                    <a:pt x="731" y="6123"/>
                  </a:lnTo>
                  <a:lnTo>
                    <a:pt x="4484" y="6123"/>
                  </a:lnTo>
                  <a:lnTo>
                    <a:pt x="4484" y="10964"/>
                  </a:lnTo>
                  <a:lnTo>
                    <a:pt x="4496" y="11105"/>
                  </a:lnTo>
                  <a:lnTo>
                    <a:pt x="4548" y="11246"/>
                  </a:lnTo>
                  <a:lnTo>
                    <a:pt x="4612" y="11361"/>
                  </a:lnTo>
                  <a:lnTo>
                    <a:pt x="4701" y="11477"/>
                  </a:lnTo>
                  <a:lnTo>
                    <a:pt x="4804" y="11566"/>
                  </a:lnTo>
                  <a:lnTo>
                    <a:pt x="4932" y="11630"/>
                  </a:lnTo>
                  <a:lnTo>
                    <a:pt x="5060" y="11669"/>
                  </a:lnTo>
                  <a:lnTo>
                    <a:pt x="5214" y="11694"/>
                  </a:lnTo>
                  <a:lnTo>
                    <a:pt x="5354" y="11669"/>
                  </a:lnTo>
                  <a:lnTo>
                    <a:pt x="5495" y="11630"/>
                  </a:lnTo>
                  <a:lnTo>
                    <a:pt x="5623" y="11566"/>
                  </a:lnTo>
                  <a:lnTo>
                    <a:pt x="5726" y="11477"/>
                  </a:lnTo>
                  <a:lnTo>
                    <a:pt x="5816" y="11361"/>
                  </a:lnTo>
                  <a:lnTo>
                    <a:pt x="5880" y="11246"/>
                  </a:lnTo>
                  <a:lnTo>
                    <a:pt x="5931" y="11105"/>
                  </a:lnTo>
                  <a:lnTo>
                    <a:pt x="5944" y="10964"/>
                  </a:lnTo>
                  <a:lnTo>
                    <a:pt x="5944" y="5393"/>
                  </a:lnTo>
                  <a:lnTo>
                    <a:pt x="5931" y="5252"/>
                  </a:lnTo>
                  <a:lnTo>
                    <a:pt x="5880" y="5111"/>
                  </a:lnTo>
                  <a:lnTo>
                    <a:pt x="5816" y="4983"/>
                  </a:lnTo>
                  <a:lnTo>
                    <a:pt x="5726" y="4880"/>
                  </a:lnTo>
                  <a:lnTo>
                    <a:pt x="5623" y="4791"/>
                  </a:lnTo>
                  <a:lnTo>
                    <a:pt x="5495" y="4727"/>
                  </a:lnTo>
                  <a:lnTo>
                    <a:pt x="5354" y="4676"/>
                  </a:lnTo>
                  <a:lnTo>
                    <a:pt x="5214" y="4663"/>
                  </a:lnTo>
                  <a:lnTo>
                    <a:pt x="1461" y="4663"/>
                  </a:lnTo>
                  <a:lnTo>
                    <a:pt x="1461" y="731"/>
                  </a:lnTo>
                  <a:lnTo>
                    <a:pt x="1448" y="590"/>
                  </a:lnTo>
                  <a:lnTo>
                    <a:pt x="1410" y="449"/>
                  </a:lnTo>
                  <a:lnTo>
                    <a:pt x="1333" y="321"/>
                  </a:lnTo>
                  <a:lnTo>
                    <a:pt x="1256" y="218"/>
                  </a:lnTo>
                  <a:lnTo>
                    <a:pt x="1141" y="129"/>
                  </a:lnTo>
                  <a:lnTo>
                    <a:pt x="1013" y="65"/>
                  </a:lnTo>
                  <a:lnTo>
                    <a:pt x="884" y="13"/>
                  </a:ln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67;p46">
              <a:extLst>
                <a:ext uri="{FF2B5EF4-FFF2-40B4-BE49-F238E27FC236}">
                  <a16:creationId xmlns:a16="http://schemas.microsoft.com/office/drawing/2014/main" id="{1A1A54FB-03D1-51CC-F01C-451E3D1F76D7}"/>
                </a:ext>
              </a:extLst>
            </p:cNvPr>
            <p:cNvSpPr/>
            <p:nvPr/>
          </p:nvSpPr>
          <p:spPr>
            <a:xfrm>
              <a:off x="1749200" y="2006650"/>
              <a:ext cx="152125" cy="400575"/>
            </a:xfrm>
            <a:custGeom>
              <a:avLst/>
              <a:gdLst/>
              <a:ahLst/>
              <a:cxnLst/>
              <a:rect l="l" t="t" r="r" b="b"/>
              <a:pathLst>
                <a:path w="6085" h="16023" extrusionOk="0">
                  <a:moveTo>
                    <a:pt x="2895" y="0"/>
                  </a:moveTo>
                  <a:lnTo>
                    <a:pt x="2742" y="13"/>
                  </a:lnTo>
                  <a:lnTo>
                    <a:pt x="2601" y="51"/>
                  </a:lnTo>
                  <a:lnTo>
                    <a:pt x="2485" y="128"/>
                  </a:lnTo>
                  <a:lnTo>
                    <a:pt x="2370" y="218"/>
                  </a:lnTo>
                  <a:lnTo>
                    <a:pt x="2280" y="320"/>
                  </a:lnTo>
                  <a:lnTo>
                    <a:pt x="2216" y="448"/>
                  </a:lnTo>
                  <a:lnTo>
                    <a:pt x="2178" y="576"/>
                  </a:lnTo>
                  <a:lnTo>
                    <a:pt x="2165" y="730"/>
                  </a:lnTo>
                  <a:lnTo>
                    <a:pt x="2165" y="4163"/>
                  </a:lnTo>
                  <a:lnTo>
                    <a:pt x="2178" y="4304"/>
                  </a:lnTo>
                  <a:lnTo>
                    <a:pt x="2216" y="4444"/>
                  </a:lnTo>
                  <a:lnTo>
                    <a:pt x="2280" y="4573"/>
                  </a:lnTo>
                  <a:lnTo>
                    <a:pt x="2370" y="4675"/>
                  </a:lnTo>
                  <a:lnTo>
                    <a:pt x="2485" y="4765"/>
                  </a:lnTo>
                  <a:lnTo>
                    <a:pt x="2601" y="4829"/>
                  </a:lnTo>
                  <a:lnTo>
                    <a:pt x="2742" y="4880"/>
                  </a:lnTo>
                  <a:lnTo>
                    <a:pt x="2895" y="4893"/>
                  </a:lnTo>
                  <a:lnTo>
                    <a:pt x="4624" y="4893"/>
                  </a:lnTo>
                  <a:lnTo>
                    <a:pt x="4624" y="10157"/>
                  </a:lnTo>
                  <a:lnTo>
                    <a:pt x="731" y="10157"/>
                  </a:lnTo>
                  <a:lnTo>
                    <a:pt x="590" y="10170"/>
                  </a:lnTo>
                  <a:lnTo>
                    <a:pt x="449" y="10208"/>
                  </a:lnTo>
                  <a:lnTo>
                    <a:pt x="321" y="10285"/>
                  </a:lnTo>
                  <a:lnTo>
                    <a:pt x="218" y="10362"/>
                  </a:lnTo>
                  <a:lnTo>
                    <a:pt x="129" y="10477"/>
                  </a:lnTo>
                  <a:lnTo>
                    <a:pt x="65" y="10605"/>
                  </a:lnTo>
                  <a:lnTo>
                    <a:pt x="26" y="10733"/>
                  </a:lnTo>
                  <a:lnTo>
                    <a:pt x="1" y="10887"/>
                  </a:lnTo>
                  <a:lnTo>
                    <a:pt x="1" y="15293"/>
                  </a:lnTo>
                  <a:lnTo>
                    <a:pt x="26" y="15434"/>
                  </a:lnTo>
                  <a:lnTo>
                    <a:pt x="65" y="15574"/>
                  </a:lnTo>
                  <a:lnTo>
                    <a:pt x="129" y="15703"/>
                  </a:lnTo>
                  <a:lnTo>
                    <a:pt x="218" y="15805"/>
                  </a:lnTo>
                  <a:lnTo>
                    <a:pt x="321" y="15895"/>
                  </a:lnTo>
                  <a:lnTo>
                    <a:pt x="449" y="15959"/>
                  </a:lnTo>
                  <a:lnTo>
                    <a:pt x="590" y="16010"/>
                  </a:lnTo>
                  <a:lnTo>
                    <a:pt x="731" y="16023"/>
                  </a:lnTo>
                  <a:lnTo>
                    <a:pt x="884" y="16010"/>
                  </a:lnTo>
                  <a:lnTo>
                    <a:pt x="1012" y="15959"/>
                  </a:lnTo>
                  <a:lnTo>
                    <a:pt x="1141" y="15895"/>
                  </a:lnTo>
                  <a:lnTo>
                    <a:pt x="1243" y="15805"/>
                  </a:lnTo>
                  <a:lnTo>
                    <a:pt x="1333" y="15703"/>
                  </a:lnTo>
                  <a:lnTo>
                    <a:pt x="1410" y="15574"/>
                  </a:lnTo>
                  <a:lnTo>
                    <a:pt x="1448" y="15434"/>
                  </a:lnTo>
                  <a:lnTo>
                    <a:pt x="1461" y="15293"/>
                  </a:lnTo>
                  <a:lnTo>
                    <a:pt x="1461" y="11617"/>
                  </a:lnTo>
                  <a:lnTo>
                    <a:pt x="5354" y="11617"/>
                  </a:lnTo>
                  <a:lnTo>
                    <a:pt x="5495" y="11591"/>
                  </a:lnTo>
                  <a:lnTo>
                    <a:pt x="5636" y="11553"/>
                  </a:lnTo>
                  <a:lnTo>
                    <a:pt x="5764" y="11489"/>
                  </a:lnTo>
                  <a:lnTo>
                    <a:pt x="5867" y="11399"/>
                  </a:lnTo>
                  <a:lnTo>
                    <a:pt x="5956" y="11284"/>
                  </a:lnTo>
                  <a:lnTo>
                    <a:pt x="6020" y="11169"/>
                  </a:lnTo>
                  <a:lnTo>
                    <a:pt x="6072" y="11028"/>
                  </a:lnTo>
                  <a:lnTo>
                    <a:pt x="6084" y="10887"/>
                  </a:lnTo>
                  <a:lnTo>
                    <a:pt x="6084" y="4163"/>
                  </a:lnTo>
                  <a:lnTo>
                    <a:pt x="6072" y="4009"/>
                  </a:lnTo>
                  <a:lnTo>
                    <a:pt x="6020" y="3881"/>
                  </a:lnTo>
                  <a:lnTo>
                    <a:pt x="5956" y="3753"/>
                  </a:lnTo>
                  <a:lnTo>
                    <a:pt x="5867" y="3650"/>
                  </a:lnTo>
                  <a:lnTo>
                    <a:pt x="5764" y="3561"/>
                  </a:lnTo>
                  <a:lnTo>
                    <a:pt x="5636" y="3497"/>
                  </a:lnTo>
                  <a:lnTo>
                    <a:pt x="5495" y="3445"/>
                  </a:lnTo>
                  <a:lnTo>
                    <a:pt x="5354" y="3433"/>
                  </a:lnTo>
                  <a:lnTo>
                    <a:pt x="3612" y="3433"/>
                  </a:lnTo>
                  <a:lnTo>
                    <a:pt x="3612" y="730"/>
                  </a:lnTo>
                  <a:lnTo>
                    <a:pt x="3600" y="576"/>
                  </a:lnTo>
                  <a:lnTo>
                    <a:pt x="3561" y="448"/>
                  </a:lnTo>
                  <a:lnTo>
                    <a:pt x="3497" y="320"/>
                  </a:lnTo>
                  <a:lnTo>
                    <a:pt x="3408" y="218"/>
                  </a:lnTo>
                  <a:lnTo>
                    <a:pt x="3292" y="128"/>
                  </a:lnTo>
                  <a:lnTo>
                    <a:pt x="3177" y="51"/>
                  </a:lnTo>
                  <a:lnTo>
                    <a:pt x="3036" y="13"/>
                  </a:lnTo>
                  <a:lnTo>
                    <a:pt x="28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68;p46">
              <a:extLst>
                <a:ext uri="{FF2B5EF4-FFF2-40B4-BE49-F238E27FC236}">
                  <a16:creationId xmlns:a16="http://schemas.microsoft.com/office/drawing/2014/main" id="{5855DD98-6B04-8E51-E8A7-A4616D9F5EB2}"/>
                </a:ext>
              </a:extLst>
            </p:cNvPr>
            <p:cNvSpPr/>
            <p:nvPr/>
          </p:nvSpPr>
          <p:spPr>
            <a:xfrm>
              <a:off x="1496900" y="1950925"/>
              <a:ext cx="160125" cy="256825"/>
            </a:xfrm>
            <a:custGeom>
              <a:avLst/>
              <a:gdLst/>
              <a:ahLst/>
              <a:cxnLst/>
              <a:rect l="l" t="t" r="r" b="b"/>
              <a:pathLst>
                <a:path w="6405" h="10273" extrusionOk="0">
                  <a:moveTo>
                    <a:pt x="5597" y="1"/>
                  </a:moveTo>
                  <a:lnTo>
                    <a:pt x="5469" y="26"/>
                  </a:lnTo>
                  <a:lnTo>
                    <a:pt x="5328" y="77"/>
                  </a:lnTo>
                  <a:lnTo>
                    <a:pt x="5213" y="154"/>
                  </a:lnTo>
                  <a:lnTo>
                    <a:pt x="5110" y="269"/>
                  </a:lnTo>
                  <a:lnTo>
                    <a:pt x="167" y="6353"/>
                  </a:lnTo>
                  <a:lnTo>
                    <a:pt x="90" y="6456"/>
                  </a:lnTo>
                  <a:lnTo>
                    <a:pt x="39" y="6584"/>
                  </a:lnTo>
                  <a:lnTo>
                    <a:pt x="13" y="6699"/>
                  </a:lnTo>
                  <a:lnTo>
                    <a:pt x="0" y="6827"/>
                  </a:lnTo>
                  <a:lnTo>
                    <a:pt x="26" y="6955"/>
                  </a:lnTo>
                  <a:lnTo>
                    <a:pt x="51" y="7083"/>
                  </a:lnTo>
                  <a:lnTo>
                    <a:pt x="115" y="7199"/>
                  </a:lnTo>
                  <a:lnTo>
                    <a:pt x="192" y="7301"/>
                  </a:lnTo>
                  <a:lnTo>
                    <a:pt x="2664" y="10029"/>
                  </a:lnTo>
                  <a:lnTo>
                    <a:pt x="2715" y="10080"/>
                  </a:lnTo>
                  <a:lnTo>
                    <a:pt x="2779" y="10132"/>
                  </a:lnTo>
                  <a:lnTo>
                    <a:pt x="2843" y="10170"/>
                  </a:lnTo>
                  <a:lnTo>
                    <a:pt x="2920" y="10208"/>
                  </a:lnTo>
                  <a:lnTo>
                    <a:pt x="2984" y="10234"/>
                  </a:lnTo>
                  <a:lnTo>
                    <a:pt x="3061" y="10260"/>
                  </a:lnTo>
                  <a:lnTo>
                    <a:pt x="3202" y="10272"/>
                  </a:lnTo>
                  <a:lnTo>
                    <a:pt x="3330" y="10260"/>
                  </a:lnTo>
                  <a:lnTo>
                    <a:pt x="3458" y="10221"/>
                  </a:lnTo>
                  <a:lnTo>
                    <a:pt x="3586" y="10170"/>
                  </a:lnTo>
                  <a:lnTo>
                    <a:pt x="3689" y="10080"/>
                  </a:lnTo>
                  <a:lnTo>
                    <a:pt x="3791" y="9978"/>
                  </a:lnTo>
                  <a:lnTo>
                    <a:pt x="3868" y="9850"/>
                  </a:lnTo>
                  <a:lnTo>
                    <a:pt x="3906" y="9722"/>
                  </a:lnTo>
                  <a:lnTo>
                    <a:pt x="3932" y="9581"/>
                  </a:lnTo>
                  <a:lnTo>
                    <a:pt x="3932" y="9440"/>
                  </a:lnTo>
                  <a:lnTo>
                    <a:pt x="3894" y="9299"/>
                  </a:lnTo>
                  <a:lnTo>
                    <a:pt x="3830" y="9171"/>
                  </a:lnTo>
                  <a:lnTo>
                    <a:pt x="3740" y="9056"/>
                  </a:lnTo>
                  <a:lnTo>
                    <a:pt x="1691" y="6789"/>
                  </a:lnTo>
                  <a:lnTo>
                    <a:pt x="6238" y="1179"/>
                  </a:lnTo>
                  <a:lnTo>
                    <a:pt x="6327" y="1064"/>
                  </a:lnTo>
                  <a:lnTo>
                    <a:pt x="6378" y="923"/>
                  </a:lnTo>
                  <a:lnTo>
                    <a:pt x="6404" y="795"/>
                  </a:lnTo>
                  <a:lnTo>
                    <a:pt x="6404" y="654"/>
                  </a:lnTo>
                  <a:lnTo>
                    <a:pt x="6378" y="513"/>
                  </a:lnTo>
                  <a:lnTo>
                    <a:pt x="6314" y="385"/>
                  </a:lnTo>
                  <a:lnTo>
                    <a:pt x="6238" y="257"/>
                  </a:lnTo>
                  <a:lnTo>
                    <a:pt x="6135" y="154"/>
                  </a:lnTo>
                  <a:lnTo>
                    <a:pt x="6007" y="77"/>
                  </a:lnTo>
                  <a:lnTo>
                    <a:pt x="5879" y="26"/>
                  </a:lnTo>
                  <a:lnTo>
                    <a:pt x="57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69;p46">
              <a:extLst>
                <a:ext uri="{FF2B5EF4-FFF2-40B4-BE49-F238E27FC236}">
                  <a16:creationId xmlns:a16="http://schemas.microsoft.com/office/drawing/2014/main" id="{764F1DBD-55FE-84D0-436D-1589F7A78B27}"/>
                </a:ext>
              </a:extLst>
            </p:cNvPr>
            <p:cNvSpPr/>
            <p:nvPr/>
          </p:nvSpPr>
          <p:spPr>
            <a:xfrm>
              <a:off x="1203275" y="1889125"/>
              <a:ext cx="391950" cy="276675"/>
            </a:xfrm>
            <a:custGeom>
              <a:avLst/>
              <a:gdLst/>
              <a:ahLst/>
              <a:cxnLst/>
              <a:rect l="l" t="t" r="r" b="b"/>
              <a:pathLst>
                <a:path w="15678" h="11067" extrusionOk="0">
                  <a:moveTo>
                    <a:pt x="14909" y="1"/>
                  </a:moveTo>
                  <a:lnTo>
                    <a:pt x="14768" y="26"/>
                  </a:lnTo>
                  <a:lnTo>
                    <a:pt x="14627" y="65"/>
                  </a:lnTo>
                  <a:lnTo>
                    <a:pt x="14512" y="141"/>
                  </a:lnTo>
                  <a:lnTo>
                    <a:pt x="14396" y="244"/>
                  </a:lnTo>
                  <a:lnTo>
                    <a:pt x="8594" y="6878"/>
                  </a:lnTo>
                  <a:lnTo>
                    <a:pt x="3561" y="6878"/>
                  </a:lnTo>
                  <a:lnTo>
                    <a:pt x="3420" y="6891"/>
                  </a:lnTo>
                  <a:lnTo>
                    <a:pt x="3292" y="6930"/>
                  </a:lnTo>
                  <a:lnTo>
                    <a:pt x="3164" y="6994"/>
                  </a:lnTo>
                  <a:lnTo>
                    <a:pt x="3061" y="7083"/>
                  </a:lnTo>
                  <a:lnTo>
                    <a:pt x="218" y="9811"/>
                  </a:lnTo>
                  <a:lnTo>
                    <a:pt x="128" y="9927"/>
                  </a:lnTo>
                  <a:lnTo>
                    <a:pt x="64" y="10042"/>
                  </a:lnTo>
                  <a:lnTo>
                    <a:pt x="13" y="10183"/>
                  </a:lnTo>
                  <a:lnTo>
                    <a:pt x="0" y="10324"/>
                  </a:lnTo>
                  <a:lnTo>
                    <a:pt x="13" y="10465"/>
                  </a:lnTo>
                  <a:lnTo>
                    <a:pt x="52" y="10593"/>
                  </a:lnTo>
                  <a:lnTo>
                    <a:pt x="116" y="10721"/>
                  </a:lnTo>
                  <a:lnTo>
                    <a:pt x="205" y="10836"/>
                  </a:lnTo>
                  <a:lnTo>
                    <a:pt x="256" y="10887"/>
                  </a:lnTo>
                  <a:lnTo>
                    <a:pt x="320" y="10939"/>
                  </a:lnTo>
                  <a:lnTo>
                    <a:pt x="449" y="11003"/>
                  </a:lnTo>
                  <a:lnTo>
                    <a:pt x="589" y="11054"/>
                  </a:lnTo>
                  <a:lnTo>
                    <a:pt x="730" y="11067"/>
                  </a:lnTo>
                  <a:lnTo>
                    <a:pt x="871" y="11054"/>
                  </a:lnTo>
                  <a:lnTo>
                    <a:pt x="999" y="11015"/>
                  </a:lnTo>
                  <a:lnTo>
                    <a:pt x="1127" y="10951"/>
                  </a:lnTo>
                  <a:lnTo>
                    <a:pt x="1230" y="10862"/>
                  </a:lnTo>
                  <a:lnTo>
                    <a:pt x="3855" y="8339"/>
                  </a:lnTo>
                  <a:lnTo>
                    <a:pt x="8915" y="8339"/>
                  </a:lnTo>
                  <a:lnTo>
                    <a:pt x="9004" y="8326"/>
                  </a:lnTo>
                  <a:lnTo>
                    <a:pt x="9068" y="8313"/>
                  </a:lnTo>
                  <a:lnTo>
                    <a:pt x="9145" y="8300"/>
                  </a:lnTo>
                  <a:lnTo>
                    <a:pt x="9222" y="8274"/>
                  </a:lnTo>
                  <a:lnTo>
                    <a:pt x="9286" y="8236"/>
                  </a:lnTo>
                  <a:lnTo>
                    <a:pt x="9350" y="8185"/>
                  </a:lnTo>
                  <a:lnTo>
                    <a:pt x="9414" y="8146"/>
                  </a:lnTo>
                  <a:lnTo>
                    <a:pt x="9465" y="8082"/>
                  </a:lnTo>
                  <a:lnTo>
                    <a:pt x="15498" y="1205"/>
                  </a:lnTo>
                  <a:lnTo>
                    <a:pt x="15587" y="1089"/>
                  </a:lnTo>
                  <a:lnTo>
                    <a:pt x="15639" y="948"/>
                  </a:lnTo>
                  <a:lnTo>
                    <a:pt x="15677" y="820"/>
                  </a:lnTo>
                  <a:lnTo>
                    <a:pt x="15677" y="679"/>
                  </a:lnTo>
                  <a:lnTo>
                    <a:pt x="15651" y="539"/>
                  </a:lnTo>
                  <a:lnTo>
                    <a:pt x="15600" y="410"/>
                  </a:lnTo>
                  <a:lnTo>
                    <a:pt x="15536" y="282"/>
                  </a:lnTo>
                  <a:lnTo>
                    <a:pt x="15434" y="180"/>
                  </a:lnTo>
                  <a:lnTo>
                    <a:pt x="15306" y="90"/>
                  </a:lnTo>
                  <a:lnTo>
                    <a:pt x="15178" y="39"/>
                  </a:lnTo>
                  <a:lnTo>
                    <a:pt x="150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70;p46">
              <a:extLst>
                <a:ext uri="{FF2B5EF4-FFF2-40B4-BE49-F238E27FC236}">
                  <a16:creationId xmlns:a16="http://schemas.microsoft.com/office/drawing/2014/main" id="{EEA18AE7-A94A-1781-4218-5F3AD4A23388}"/>
                </a:ext>
              </a:extLst>
            </p:cNvPr>
            <p:cNvSpPr/>
            <p:nvPr/>
          </p:nvSpPr>
          <p:spPr>
            <a:xfrm>
              <a:off x="1282050" y="1700525"/>
              <a:ext cx="251375" cy="36225"/>
            </a:xfrm>
            <a:custGeom>
              <a:avLst/>
              <a:gdLst/>
              <a:ahLst/>
              <a:cxnLst/>
              <a:rect l="l" t="t" r="r" b="b"/>
              <a:pathLst>
                <a:path w="10055" h="1449" extrusionOk="0">
                  <a:moveTo>
                    <a:pt x="730" y="1"/>
                  </a:moveTo>
                  <a:lnTo>
                    <a:pt x="576" y="14"/>
                  </a:lnTo>
                  <a:lnTo>
                    <a:pt x="448" y="52"/>
                  </a:lnTo>
                  <a:lnTo>
                    <a:pt x="320" y="116"/>
                  </a:lnTo>
                  <a:lnTo>
                    <a:pt x="218" y="206"/>
                  </a:lnTo>
                  <a:lnTo>
                    <a:pt x="128" y="321"/>
                  </a:lnTo>
                  <a:lnTo>
                    <a:pt x="51" y="436"/>
                  </a:lnTo>
                  <a:lnTo>
                    <a:pt x="13" y="577"/>
                  </a:lnTo>
                  <a:lnTo>
                    <a:pt x="0" y="718"/>
                  </a:lnTo>
                  <a:lnTo>
                    <a:pt x="13" y="872"/>
                  </a:lnTo>
                  <a:lnTo>
                    <a:pt x="51" y="1013"/>
                  </a:lnTo>
                  <a:lnTo>
                    <a:pt x="128" y="1128"/>
                  </a:lnTo>
                  <a:lnTo>
                    <a:pt x="218" y="1243"/>
                  </a:lnTo>
                  <a:lnTo>
                    <a:pt x="320" y="1333"/>
                  </a:lnTo>
                  <a:lnTo>
                    <a:pt x="448" y="1397"/>
                  </a:lnTo>
                  <a:lnTo>
                    <a:pt x="576" y="1435"/>
                  </a:lnTo>
                  <a:lnTo>
                    <a:pt x="730" y="1448"/>
                  </a:lnTo>
                  <a:lnTo>
                    <a:pt x="9324" y="1448"/>
                  </a:lnTo>
                  <a:lnTo>
                    <a:pt x="9478" y="1435"/>
                  </a:lnTo>
                  <a:lnTo>
                    <a:pt x="9606" y="1397"/>
                  </a:lnTo>
                  <a:lnTo>
                    <a:pt x="9734" y="1333"/>
                  </a:lnTo>
                  <a:lnTo>
                    <a:pt x="9849" y="1243"/>
                  </a:lnTo>
                  <a:lnTo>
                    <a:pt x="9926" y="1128"/>
                  </a:lnTo>
                  <a:lnTo>
                    <a:pt x="10003" y="1013"/>
                  </a:lnTo>
                  <a:lnTo>
                    <a:pt x="10041" y="872"/>
                  </a:lnTo>
                  <a:lnTo>
                    <a:pt x="10054" y="718"/>
                  </a:lnTo>
                  <a:lnTo>
                    <a:pt x="10041" y="577"/>
                  </a:lnTo>
                  <a:lnTo>
                    <a:pt x="10003" y="436"/>
                  </a:lnTo>
                  <a:lnTo>
                    <a:pt x="9926" y="321"/>
                  </a:lnTo>
                  <a:lnTo>
                    <a:pt x="9849" y="206"/>
                  </a:lnTo>
                  <a:lnTo>
                    <a:pt x="9734" y="116"/>
                  </a:lnTo>
                  <a:lnTo>
                    <a:pt x="9606" y="52"/>
                  </a:lnTo>
                  <a:lnTo>
                    <a:pt x="9478" y="14"/>
                  </a:lnTo>
                  <a:lnTo>
                    <a:pt x="9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71;p46">
              <a:extLst>
                <a:ext uri="{FF2B5EF4-FFF2-40B4-BE49-F238E27FC236}">
                  <a16:creationId xmlns:a16="http://schemas.microsoft.com/office/drawing/2014/main" id="{32F294C0-25EC-6072-D27D-D612069AF2EE}"/>
                </a:ext>
              </a:extLst>
            </p:cNvPr>
            <p:cNvSpPr/>
            <p:nvPr/>
          </p:nvSpPr>
          <p:spPr>
            <a:xfrm>
              <a:off x="1263775" y="1375850"/>
              <a:ext cx="330800" cy="172925"/>
            </a:xfrm>
            <a:custGeom>
              <a:avLst/>
              <a:gdLst/>
              <a:ahLst/>
              <a:cxnLst/>
              <a:rect l="l" t="t" r="r" b="b"/>
              <a:pathLst>
                <a:path w="13232" h="6917" extrusionOk="0">
                  <a:moveTo>
                    <a:pt x="757" y="1"/>
                  </a:moveTo>
                  <a:lnTo>
                    <a:pt x="616" y="13"/>
                  </a:lnTo>
                  <a:lnTo>
                    <a:pt x="475" y="39"/>
                  </a:lnTo>
                  <a:lnTo>
                    <a:pt x="347" y="103"/>
                  </a:lnTo>
                  <a:lnTo>
                    <a:pt x="232" y="193"/>
                  </a:lnTo>
                  <a:lnTo>
                    <a:pt x="129" y="308"/>
                  </a:lnTo>
                  <a:lnTo>
                    <a:pt x="65" y="423"/>
                  </a:lnTo>
                  <a:lnTo>
                    <a:pt x="14" y="564"/>
                  </a:lnTo>
                  <a:lnTo>
                    <a:pt x="1" y="692"/>
                  </a:lnTo>
                  <a:lnTo>
                    <a:pt x="1" y="833"/>
                  </a:lnTo>
                  <a:lnTo>
                    <a:pt x="39" y="974"/>
                  </a:lnTo>
                  <a:lnTo>
                    <a:pt x="103" y="1102"/>
                  </a:lnTo>
                  <a:lnTo>
                    <a:pt x="193" y="1217"/>
                  </a:lnTo>
                  <a:lnTo>
                    <a:pt x="5227" y="6686"/>
                  </a:lnTo>
                  <a:lnTo>
                    <a:pt x="5278" y="6737"/>
                  </a:lnTo>
                  <a:lnTo>
                    <a:pt x="5342" y="6776"/>
                  </a:lnTo>
                  <a:lnTo>
                    <a:pt x="5406" y="6827"/>
                  </a:lnTo>
                  <a:lnTo>
                    <a:pt x="5470" y="6853"/>
                  </a:lnTo>
                  <a:lnTo>
                    <a:pt x="5534" y="6878"/>
                  </a:lnTo>
                  <a:lnTo>
                    <a:pt x="5611" y="6904"/>
                  </a:lnTo>
                  <a:lnTo>
                    <a:pt x="5688" y="6917"/>
                  </a:lnTo>
                  <a:lnTo>
                    <a:pt x="12514" y="6917"/>
                  </a:lnTo>
                  <a:lnTo>
                    <a:pt x="12655" y="6904"/>
                  </a:lnTo>
                  <a:lnTo>
                    <a:pt x="12796" y="6853"/>
                  </a:lnTo>
                  <a:lnTo>
                    <a:pt x="12911" y="6789"/>
                  </a:lnTo>
                  <a:lnTo>
                    <a:pt x="13027" y="6699"/>
                  </a:lnTo>
                  <a:lnTo>
                    <a:pt x="13116" y="6597"/>
                  </a:lnTo>
                  <a:lnTo>
                    <a:pt x="13180" y="6469"/>
                  </a:lnTo>
                  <a:lnTo>
                    <a:pt x="13219" y="6340"/>
                  </a:lnTo>
                  <a:lnTo>
                    <a:pt x="13231" y="6187"/>
                  </a:lnTo>
                  <a:lnTo>
                    <a:pt x="13219" y="6046"/>
                  </a:lnTo>
                  <a:lnTo>
                    <a:pt x="13180" y="5905"/>
                  </a:lnTo>
                  <a:lnTo>
                    <a:pt x="13116" y="5777"/>
                  </a:lnTo>
                  <a:lnTo>
                    <a:pt x="13027" y="5674"/>
                  </a:lnTo>
                  <a:lnTo>
                    <a:pt x="12911" y="5585"/>
                  </a:lnTo>
                  <a:lnTo>
                    <a:pt x="12796" y="5521"/>
                  </a:lnTo>
                  <a:lnTo>
                    <a:pt x="12655" y="5470"/>
                  </a:lnTo>
                  <a:lnTo>
                    <a:pt x="12514" y="5457"/>
                  </a:lnTo>
                  <a:lnTo>
                    <a:pt x="6072" y="5457"/>
                  </a:lnTo>
                  <a:lnTo>
                    <a:pt x="1256" y="231"/>
                  </a:lnTo>
                  <a:lnTo>
                    <a:pt x="1154" y="141"/>
                  </a:lnTo>
                  <a:lnTo>
                    <a:pt x="1026" y="65"/>
                  </a:lnTo>
                  <a:lnTo>
                    <a:pt x="898" y="13"/>
                  </a:ln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72;p46">
              <a:extLst>
                <a:ext uri="{FF2B5EF4-FFF2-40B4-BE49-F238E27FC236}">
                  <a16:creationId xmlns:a16="http://schemas.microsoft.com/office/drawing/2014/main" id="{5444B08D-9B7D-8178-5430-95BACCBC12CF}"/>
                </a:ext>
              </a:extLst>
            </p:cNvPr>
            <p:cNvSpPr/>
            <p:nvPr/>
          </p:nvSpPr>
          <p:spPr>
            <a:xfrm>
              <a:off x="1601275" y="1325900"/>
              <a:ext cx="36525" cy="179975"/>
            </a:xfrm>
            <a:custGeom>
              <a:avLst/>
              <a:gdLst/>
              <a:ahLst/>
              <a:cxnLst/>
              <a:rect l="l" t="t" r="r" b="b"/>
              <a:pathLst>
                <a:path w="1461" h="7199" extrusionOk="0">
                  <a:moveTo>
                    <a:pt x="730" y="1"/>
                  </a:moveTo>
                  <a:lnTo>
                    <a:pt x="577" y="13"/>
                  </a:lnTo>
                  <a:lnTo>
                    <a:pt x="449" y="65"/>
                  </a:lnTo>
                  <a:lnTo>
                    <a:pt x="321" y="129"/>
                  </a:lnTo>
                  <a:lnTo>
                    <a:pt x="218" y="218"/>
                  </a:lnTo>
                  <a:lnTo>
                    <a:pt x="129" y="321"/>
                  </a:lnTo>
                  <a:lnTo>
                    <a:pt x="52" y="449"/>
                  </a:lnTo>
                  <a:lnTo>
                    <a:pt x="13" y="590"/>
                  </a:lnTo>
                  <a:lnTo>
                    <a:pt x="0" y="731"/>
                  </a:lnTo>
                  <a:lnTo>
                    <a:pt x="0" y="6468"/>
                  </a:lnTo>
                  <a:lnTo>
                    <a:pt x="13" y="6609"/>
                  </a:lnTo>
                  <a:lnTo>
                    <a:pt x="52" y="6750"/>
                  </a:lnTo>
                  <a:lnTo>
                    <a:pt x="129" y="6878"/>
                  </a:lnTo>
                  <a:lnTo>
                    <a:pt x="218" y="6981"/>
                  </a:lnTo>
                  <a:lnTo>
                    <a:pt x="321" y="7070"/>
                  </a:lnTo>
                  <a:lnTo>
                    <a:pt x="449" y="7135"/>
                  </a:lnTo>
                  <a:lnTo>
                    <a:pt x="577" y="7173"/>
                  </a:lnTo>
                  <a:lnTo>
                    <a:pt x="730" y="7199"/>
                  </a:lnTo>
                  <a:lnTo>
                    <a:pt x="871" y="7173"/>
                  </a:lnTo>
                  <a:lnTo>
                    <a:pt x="1012" y="7135"/>
                  </a:lnTo>
                  <a:lnTo>
                    <a:pt x="1140" y="7070"/>
                  </a:lnTo>
                  <a:lnTo>
                    <a:pt x="1243" y="6981"/>
                  </a:lnTo>
                  <a:lnTo>
                    <a:pt x="1332" y="6878"/>
                  </a:lnTo>
                  <a:lnTo>
                    <a:pt x="1396" y="6750"/>
                  </a:lnTo>
                  <a:lnTo>
                    <a:pt x="1448" y="6609"/>
                  </a:lnTo>
                  <a:lnTo>
                    <a:pt x="1461" y="6468"/>
                  </a:lnTo>
                  <a:lnTo>
                    <a:pt x="1461" y="731"/>
                  </a:lnTo>
                  <a:lnTo>
                    <a:pt x="1448" y="590"/>
                  </a:lnTo>
                  <a:lnTo>
                    <a:pt x="1396" y="449"/>
                  </a:lnTo>
                  <a:lnTo>
                    <a:pt x="1332" y="321"/>
                  </a:lnTo>
                  <a:lnTo>
                    <a:pt x="1243" y="218"/>
                  </a:lnTo>
                  <a:lnTo>
                    <a:pt x="1140" y="129"/>
                  </a:lnTo>
                  <a:lnTo>
                    <a:pt x="1012" y="65"/>
                  </a:lnTo>
                  <a:lnTo>
                    <a:pt x="871" y="13"/>
                  </a:lnTo>
                  <a:lnTo>
                    <a:pt x="7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73;p46">
              <a:extLst>
                <a:ext uri="{FF2B5EF4-FFF2-40B4-BE49-F238E27FC236}">
                  <a16:creationId xmlns:a16="http://schemas.microsoft.com/office/drawing/2014/main" id="{35EED731-DB70-700F-53ED-7EBB63A24EA2}"/>
                </a:ext>
              </a:extLst>
            </p:cNvPr>
            <p:cNvSpPr/>
            <p:nvPr/>
          </p:nvSpPr>
          <p:spPr>
            <a:xfrm>
              <a:off x="1494325" y="1391550"/>
              <a:ext cx="654200" cy="654175"/>
            </a:xfrm>
            <a:custGeom>
              <a:avLst/>
              <a:gdLst/>
              <a:ahLst/>
              <a:cxnLst/>
              <a:rect l="l" t="t" r="r" b="b"/>
              <a:pathLst>
                <a:path w="26168" h="26167" extrusionOk="0">
                  <a:moveTo>
                    <a:pt x="9952" y="0"/>
                  </a:moveTo>
                  <a:lnTo>
                    <a:pt x="9952" y="2933"/>
                  </a:lnTo>
                  <a:lnTo>
                    <a:pt x="9478" y="3087"/>
                  </a:lnTo>
                  <a:lnTo>
                    <a:pt x="9005" y="3266"/>
                  </a:lnTo>
                  <a:lnTo>
                    <a:pt x="8556" y="3458"/>
                  </a:lnTo>
                  <a:lnTo>
                    <a:pt x="8108" y="3676"/>
                  </a:lnTo>
                  <a:lnTo>
                    <a:pt x="6046" y="1614"/>
                  </a:lnTo>
                  <a:lnTo>
                    <a:pt x="1627" y="6045"/>
                  </a:lnTo>
                  <a:lnTo>
                    <a:pt x="3600" y="8031"/>
                  </a:lnTo>
                  <a:lnTo>
                    <a:pt x="3356" y="8492"/>
                  </a:lnTo>
                  <a:lnTo>
                    <a:pt x="3126" y="8966"/>
                  </a:lnTo>
                  <a:lnTo>
                    <a:pt x="2934" y="9452"/>
                  </a:lnTo>
                  <a:lnTo>
                    <a:pt x="2754" y="9952"/>
                  </a:lnTo>
                  <a:lnTo>
                    <a:pt x="1" y="9952"/>
                  </a:lnTo>
                  <a:lnTo>
                    <a:pt x="1" y="16215"/>
                  </a:lnTo>
                  <a:lnTo>
                    <a:pt x="2588" y="16215"/>
                  </a:lnTo>
                  <a:lnTo>
                    <a:pt x="2754" y="16766"/>
                  </a:lnTo>
                  <a:lnTo>
                    <a:pt x="2946" y="17291"/>
                  </a:lnTo>
                  <a:lnTo>
                    <a:pt x="3164" y="17816"/>
                  </a:lnTo>
                  <a:lnTo>
                    <a:pt x="3420" y="18328"/>
                  </a:lnTo>
                  <a:lnTo>
                    <a:pt x="1627" y="20121"/>
                  </a:lnTo>
                  <a:lnTo>
                    <a:pt x="6046" y="24553"/>
                  </a:lnTo>
                  <a:lnTo>
                    <a:pt x="7762" y="22837"/>
                  </a:lnTo>
                  <a:lnTo>
                    <a:pt x="8018" y="22977"/>
                  </a:lnTo>
                  <a:lnTo>
                    <a:pt x="8287" y="23106"/>
                  </a:lnTo>
                  <a:lnTo>
                    <a:pt x="8556" y="23234"/>
                  </a:lnTo>
                  <a:lnTo>
                    <a:pt x="8825" y="23362"/>
                  </a:lnTo>
                  <a:lnTo>
                    <a:pt x="9107" y="23477"/>
                  </a:lnTo>
                  <a:lnTo>
                    <a:pt x="9389" y="23579"/>
                  </a:lnTo>
                  <a:lnTo>
                    <a:pt x="9671" y="23669"/>
                  </a:lnTo>
                  <a:lnTo>
                    <a:pt x="9952" y="23772"/>
                  </a:lnTo>
                  <a:lnTo>
                    <a:pt x="9952" y="26167"/>
                  </a:lnTo>
                  <a:lnTo>
                    <a:pt x="16215" y="26167"/>
                  </a:lnTo>
                  <a:lnTo>
                    <a:pt x="16215" y="23772"/>
                  </a:lnTo>
                  <a:lnTo>
                    <a:pt x="16497" y="23669"/>
                  </a:lnTo>
                  <a:lnTo>
                    <a:pt x="16792" y="23579"/>
                  </a:lnTo>
                  <a:lnTo>
                    <a:pt x="17061" y="23477"/>
                  </a:lnTo>
                  <a:lnTo>
                    <a:pt x="17342" y="23362"/>
                  </a:lnTo>
                  <a:lnTo>
                    <a:pt x="17611" y="23234"/>
                  </a:lnTo>
                  <a:lnTo>
                    <a:pt x="17880" y="23106"/>
                  </a:lnTo>
                  <a:lnTo>
                    <a:pt x="18149" y="22977"/>
                  </a:lnTo>
                  <a:lnTo>
                    <a:pt x="18406" y="22837"/>
                  </a:lnTo>
                  <a:lnTo>
                    <a:pt x="20122" y="24553"/>
                  </a:lnTo>
                  <a:lnTo>
                    <a:pt x="24553" y="20121"/>
                  </a:lnTo>
                  <a:lnTo>
                    <a:pt x="22760" y="18328"/>
                  </a:lnTo>
                  <a:lnTo>
                    <a:pt x="23004" y="17816"/>
                  </a:lnTo>
                  <a:lnTo>
                    <a:pt x="23221" y="17291"/>
                  </a:lnTo>
                  <a:lnTo>
                    <a:pt x="23413" y="16766"/>
                  </a:lnTo>
                  <a:lnTo>
                    <a:pt x="23580" y="16215"/>
                  </a:lnTo>
                  <a:lnTo>
                    <a:pt x="26167" y="16215"/>
                  </a:lnTo>
                  <a:lnTo>
                    <a:pt x="26167" y="9952"/>
                  </a:lnTo>
                  <a:lnTo>
                    <a:pt x="23426" y="9952"/>
                  </a:lnTo>
                  <a:lnTo>
                    <a:pt x="23247" y="9452"/>
                  </a:lnTo>
                  <a:lnTo>
                    <a:pt x="23042" y="8966"/>
                  </a:lnTo>
                  <a:lnTo>
                    <a:pt x="22811" y="8492"/>
                  </a:lnTo>
                  <a:lnTo>
                    <a:pt x="22568" y="8031"/>
                  </a:lnTo>
                  <a:lnTo>
                    <a:pt x="24553" y="6045"/>
                  </a:lnTo>
                  <a:lnTo>
                    <a:pt x="20122" y="1614"/>
                  </a:lnTo>
                  <a:lnTo>
                    <a:pt x="18060" y="3676"/>
                  </a:lnTo>
                  <a:lnTo>
                    <a:pt x="17624" y="3458"/>
                  </a:lnTo>
                  <a:lnTo>
                    <a:pt x="17163" y="3266"/>
                  </a:lnTo>
                  <a:lnTo>
                    <a:pt x="16689" y="3087"/>
                  </a:lnTo>
                  <a:lnTo>
                    <a:pt x="16215" y="2933"/>
                  </a:lnTo>
                  <a:lnTo>
                    <a:pt x="162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74;p46">
              <a:extLst>
                <a:ext uri="{FF2B5EF4-FFF2-40B4-BE49-F238E27FC236}">
                  <a16:creationId xmlns:a16="http://schemas.microsoft.com/office/drawing/2014/main" id="{C2465AD3-B11B-A53E-F407-C866ACDA3EBD}"/>
                </a:ext>
              </a:extLst>
            </p:cNvPr>
            <p:cNvSpPr/>
            <p:nvPr/>
          </p:nvSpPr>
          <p:spPr>
            <a:xfrm>
              <a:off x="1579175" y="1483125"/>
              <a:ext cx="484475" cy="484150"/>
            </a:xfrm>
            <a:custGeom>
              <a:avLst/>
              <a:gdLst/>
              <a:ahLst/>
              <a:cxnLst/>
              <a:rect l="l" t="t" r="r" b="b"/>
              <a:pathLst>
                <a:path w="19379" h="19366" extrusionOk="0">
                  <a:moveTo>
                    <a:pt x="9696" y="0"/>
                  </a:moveTo>
                  <a:lnTo>
                    <a:pt x="9197" y="13"/>
                  </a:lnTo>
                  <a:lnTo>
                    <a:pt x="8697" y="51"/>
                  </a:lnTo>
                  <a:lnTo>
                    <a:pt x="8211" y="115"/>
                  </a:lnTo>
                  <a:lnTo>
                    <a:pt x="7737" y="192"/>
                  </a:lnTo>
                  <a:lnTo>
                    <a:pt x="7276" y="308"/>
                  </a:lnTo>
                  <a:lnTo>
                    <a:pt x="6814" y="436"/>
                  </a:lnTo>
                  <a:lnTo>
                    <a:pt x="6366" y="589"/>
                  </a:lnTo>
                  <a:lnTo>
                    <a:pt x="5918" y="756"/>
                  </a:lnTo>
                  <a:lnTo>
                    <a:pt x="5495" y="948"/>
                  </a:lnTo>
                  <a:lnTo>
                    <a:pt x="5073" y="1166"/>
                  </a:lnTo>
                  <a:lnTo>
                    <a:pt x="4676" y="1396"/>
                  </a:lnTo>
                  <a:lnTo>
                    <a:pt x="4279" y="1652"/>
                  </a:lnTo>
                  <a:lnTo>
                    <a:pt x="3894" y="1921"/>
                  </a:lnTo>
                  <a:lnTo>
                    <a:pt x="3536" y="2216"/>
                  </a:lnTo>
                  <a:lnTo>
                    <a:pt x="3177" y="2511"/>
                  </a:lnTo>
                  <a:lnTo>
                    <a:pt x="2844" y="2831"/>
                  </a:lnTo>
                  <a:lnTo>
                    <a:pt x="2524" y="3177"/>
                  </a:lnTo>
                  <a:lnTo>
                    <a:pt x="2216" y="3522"/>
                  </a:lnTo>
                  <a:lnTo>
                    <a:pt x="1935" y="3894"/>
                  </a:lnTo>
                  <a:lnTo>
                    <a:pt x="1666" y="4265"/>
                  </a:lnTo>
                  <a:lnTo>
                    <a:pt x="1410" y="4662"/>
                  </a:lnTo>
                  <a:lnTo>
                    <a:pt x="1179" y="5072"/>
                  </a:lnTo>
                  <a:lnTo>
                    <a:pt x="961" y="5482"/>
                  </a:lnTo>
                  <a:lnTo>
                    <a:pt x="769" y="5917"/>
                  </a:lnTo>
                  <a:lnTo>
                    <a:pt x="590" y="6353"/>
                  </a:lnTo>
                  <a:lnTo>
                    <a:pt x="436" y="6801"/>
                  </a:lnTo>
                  <a:lnTo>
                    <a:pt x="308" y="7262"/>
                  </a:lnTo>
                  <a:lnTo>
                    <a:pt x="206" y="7736"/>
                  </a:lnTo>
                  <a:lnTo>
                    <a:pt x="116" y="8210"/>
                  </a:lnTo>
                  <a:lnTo>
                    <a:pt x="52" y="8697"/>
                  </a:lnTo>
                  <a:lnTo>
                    <a:pt x="14" y="9183"/>
                  </a:lnTo>
                  <a:lnTo>
                    <a:pt x="1" y="9683"/>
                  </a:lnTo>
                  <a:lnTo>
                    <a:pt x="14" y="10182"/>
                  </a:lnTo>
                  <a:lnTo>
                    <a:pt x="52" y="10669"/>
                  </a:lnTo>
                  <a:lnTo>
                    <a:pt x="116" y="11156"/>
                  </a:lnTo>
                  <a:lnTo>
                    <a:pt x="206" y="11630"/>
                  </a:lnTo>
                  <a:lnTo>
                    <a:pt x="308" y="12104"/>
                  </a:lnTo>
                  <a:lnTo>
                    <a:pt x="436" y="12565"/>
                  </a:lnTo>
                  <a:lnTo>
                    <a:pt x="590" y="13013"/>
                  </a:lnTo>
                  <a:lnTo>
                    <a:pt x="769" y="13448"/>
                  </a:lnTo>
                  <a:lnTo>
                    <a:pt x="961" y="13884"/>
                  </a:lnTo>
                  <a:lnTo>
                    <a:pt x="1179" y="14307"/>
                  </a:lnTo>
                  <a:lnTo>
                    <a:pt x="1410" y="14704"/>
                  </a:lnTo>
                  <a:lnTo>
                    <a:pt x="1666" y="15101"/>
                  </a:lnTo>
                  <a:lnTo>
                    <a:pt x="1935" y="15485"/>
                  </a:lnTo>
                  <a:lnTo>
                    <a:pt x="2216" y="15844"/>
                  </a:lnTo>
                  <a:lnTo>
                    <a:pt x="2524" y="16202"/>
                  </a:lnTo>
                  <a:lnTo>
                    <a:pt x="2844" y="16535"/>
                  </a:lnTo>
                  <a:lnTo>
                    <a:pt x="3177" y="16855"/>
                  </a:lnTo>
                  <a:lnTo>
                    <a:pt x="3536" y="17163"/>
                  </a:lnTo>
                  <a:lnTo>
                    <a:pt x="3894" y="17445"/>
                  </a:lnTo>
                  <a:lnTo>
                    <a:pt x="4279" y="17714"/>
                  </a:lnTo>
                  <a:lnTo>
                    <a:pt x="4676" y="17970"/>
                  </a:lnTo>
                  <a:lnTo>
                    <a:pt x="5073" y="18200"/>
                  </a:lnTo>
                  <a:lnTo>
                    <a:pt x="5495" y="18418"/>
                  </a:lnTo>
                  <a:lnTo>
                    <a:pt x="5918" y="18610"/>
                  </a:lnTo>
                  <a:lnTo>
                    <a:pt x="6366" y="18777"/>
                  </a:lnTo>
                  <a:lnTo>
                    <a:pt x="6814" y="18930"/>
                  </a:lnTo>
                  <a:lnTo>
                    <a:pt x="7276" y="19058"/>
                  </a:lnTo>
                  <a:lnTo>
                    <a:pt x="7737" y="19174"/>
                  </a:lnTo>
                  <a:lnTo>
                    <a:pt x="8211" y="19263"/>
                  </a:lnTo>
                  <a:lnTo>
                    <a:pt x="8697" y="19314"/>
                  </a:lnTo>
                  <a:lnTo>
                    <a:pt x="9197" y="19353"/>
                  </a:lnTo>
                  <a:lnTo>
                    <a:pt x="9696" y="19366"/>
                  </a:lnTo>
                  <a:lnTo>
                    <a:pt x="10196" y="19353"/>
                  </a:lnTo>
                  <a:lnTo>
                    <a:pt x="10682" y="19314"/>
                  </a:lnTo>
                  <a:lnTo>
                    <a:pt x="11169" y="19263"/>
                  </a:lnTo>
                  <a:lnTo>
                    <a:pt x="11643" y="19174"/>
                  </a:lnTo>
                  <a:lnTo>
                    <a:pt x="12117" y="19058"/>
                  </a:lnTo>
                  <a:lnTo>
                    <a:pt x="12565" y="18930"/>
                  </a:lnTo>
                  <a:lnTo>
                    <a:pt x="13026" y="18777"/>
                  </a:lnTo>
                  <a:lnTo>
                    <a:pt x="13462" y="18610"/>
                  </a:lnTo>
                  <a:lnTo>
                    <a:pt x="13884" y="18418"/>
                  </a:lnTo>
                  <a:lnTo>
                    <a:pt x="14307" y="18200"/>
                  </a:lnTo>
                  <a:lnTo>
                    <a:pt x="14717" y="17970"/>
                  </a:lnTo>
                  <a:lnTo>
                    <a:pt x="15101" y="17714"/>
                  </a:lnTo>
                  <a:lnTo>
                    <a:pt x="15485" y="17445"/>
                  </a:lnTo>
                  <a:lnTo>
                    <a:pt x="15857" y="17163"/>
                  </a:lnTo>
                  <a:lnTo>
                    <a:pt x="16203" y="16855"/>
                  </a:lnTo>
                  <a:lnTo>
                    <a:pt x="16536" y="16535"/>
                  </a:lnTo>
                  <a:lnTo>
                    <a:pt x="16856" y="16202"/>
                  </a:lnTo>
                  <a:lnTo>
                    <a:pt x="17163" y="15844"/>
                  </a:lnTo>
                  <a:lnTo>
                    <a:pt x="17458" y="15485"/>
                  </a:lnTo>
                  <a:lnTo>
                    <a:pt x="17727" y="15101"/>
                  </a:lnTo>
                  <a:lnTo>
                    <a:pt x="17970" y="14704"/>
                  </a:lnTo>
                  <a:lnTo>
                    <a:pt x="18201" y="14307"/>
                  </a:lnTo>
                  <a:lnTo>
                    <a:pt x="18418" y="13884"/>
                  </a:lnTo>
                  <a:lnTo>
                    <a:pt x="18611" y="13448"/>
                  </a:lnTo>
                  <a:lnTo>
                    <a:pt x="18790" y="13013"/>
                  </a:lnTo>
                  <a:lnTo>
                    <a:pt x="18944" y="12565"/>
                  </a:lnTo>
                  <a:lnTo>
                    <a:pt x="19072" y="12104"/>
                  </a:lnTo>
                  <a:lnTo>
                    <a:pt x="19174" y="11630"/>
                  </a:lnTo>
                  <a:lnTo>
                    <a:pt x="19264" y="11156"/>
                  </a:lnTo>
                  <a:lnTo>
                    <a:pt x="19328" y="10669"/>
                  </a:lnTo>
                  <a:lnTo>
                    <a:pt x="19366" y="10182"/>
                  </a:lnTo>
                  <a:lnTo>
                    <a:pt x="19379" y="9683"/>
                  </a:lnTo>
                  <a:lnTo>
                    <a:pt x="19366" y="9183"/>
                  </a:lnTo>
                  <a:lnTo>
                    <a:pt x="19328" y="8697"/>
                  </a:lnTo>
                  <a:lnTo>
                    <a:pt x="19264" y="8210"/>
                  </a:lnTo>
                  <a:lnTo>
                    <a:pt x="19174" y="7736"/>
                  </a:lnTo>
                  <a:lnTo>
                    <a:pt x="19072" y="7262"/>
                  </a:lnTo>
                  <a:lnTo>
                    <a:pt x="18944" y="6801"/>
                  </a:lnTo>
                  <a:lnTo>
                    <a:pt x="18790" y="6353"/>
                  </a:lnTo>
                  <a:lnTo>
                    <a:pt x="18611" y="5917"/>
                  </a:lnTo>
                  <a:lnTo>
                    <a:pt x="18418" y="5482"/>
                  </a:lnTo>
                  <a:lnTo>
                    <a:pt x="18201" y="5072"/>
                  </a:lnTo>
                  <a:lnTo>
                    <a:pt x="17970" y="4662"/>
                  </a:lnTo>
                  <a:lnTo>
                    <a:pt x="17727" y="4265"/>
                  </a:lnTo>
                  <a:lnTo>
                    <a:pt x="17458" y="3894"/>
                  </a:lnTo>
                  <a:lnTo>
                    <a:pt x="17163" y="3522"/>
                  </a:lnTo>
                  <a:lnTo>
                    <a:pt x="16856" y="3177"/>
                  </a:lnTo>
                  <a:lnTo>
                    <a:pt x="16536" y="2831"/>
                  </a:lnTo>
                  <a:lnTo>
                    <a:pt x="16203" y="2511"/>
                  </a:lnTo>
                  <a:lnTo>
                    <a:pt x="15857" y="2216"/>
                  </a:lnTo>
                  <a:lnTo>
                    <a:pt x="15485" y="1921"/>
                  </a:lnTo>
                  <a:lnTo>
                    <a:pt x="15101" y="1652"/>
                  </a:lnTo>
                  <a:lnTo>
                    <a:pt x="14717" y="1396"/>
                  </a:lnTo>
                  <a:lnTo>
                    <a:pt x="14307" y="1166"/>
                  </a:lnTo>
                  <a:lnTo>
                    <a:pt x="13884" y="948"/>
                  </a:lnTo>
                  <a:lnTo>
                    <a:pt x="13462" y="756"/>
                  </a:lnTo>
                  <a:lnTo>
                    <a:pt x="13026" y="589"/>
                  </a:lnTo>
                  <a:lnTo>
                    <a:pt x="12565" y="436"/>
                  </a:lnTo>
                  <a:lnTo>
                    <a:pt x="12117" y="308"/>
                  </a:lnTo>
                  <a:lnTo>
                    <a:pt x="11643" y="192"/>
                  </a:lnTo>
                  <a:lnTo>
                    <a:pt x="11169" y="115"/>
                  </a:lnTo>
                  <a:lnTo>
                    <a:pt x="10682" y="51"/>
                  </a:lnTo>
                  <a:lnTo>
                    <a:pt x="10196" y="13"/>
                  </a:lnTo>
                  <a:lnTo>
                    <a:pt x="9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75;p46">
              <a:extLst>
                <a:ext uri="{FF2B5EF4-FFF2-40B4-BE49-F238E27FC236}">
                  <a16:creationId xmlns:a16="http://schemas.microsoft.com/office/drawing/2014/main" id="{95591849-1E6D-5F0B-F104-8E62B9166D6F}"/>
                </a:ext>
              </a:extLst>
            </p:cNvPr>
            <p:cNvSpPr/>
            <p:nvPr/>
          </p:nvSpPr>
          <p:spPr>
            <a:xfrm>
              <a:off x="1612150" y="1515775"/>
              <a:ext cx="418525" cy="418850"/>
            </a:xfrm>
            <a:custGeom>
              <a:avLst/>
              <a:gdLst/>
              <a:ahLst/>
              <a:cxnLst/>
              <a:rect l="l" t="t" r="r" b="b"/>
              <a:pathLst>
                <a:path w="16741" h="16754" extrusionOk="0">
                  <a:moveTo>
                    <a:pt x="8377" y="1"/>
                  </a:moveTo>
                  <a:lnTo>
                    <a:pt x="7942" y="13"/>
                  </a:lnTo>
                  <a:lnTo>
                    <a:pt x="7519" y="52"/>
                  </a:lnTo>
                  <a:lnTo>
                    <a:pt x="7096" y="103"/>
                  </a:lnTo>
                  <a:lnTo>
                    <a:pt x="6687" y="180"/>
                  </a:lnTo>
                  <a:lnTo>
                    <a:pt x="6277" y="270"/>
                  </a:lnTo>
                  <a:lnTo>
                    <a:pt x="5880" y="385"/>
                  </a:lnTo>
                  <a:lnTo>
                    <a:pt x="5495" y="513"/>
                  </a:lnTo>
                  <a:lnTo>
                    <a:pt x="5111" y="667"/>
                  </a:lnTo>
                  <a:lnTo>
                    <a:pt x="4740" y="833"/>
                  </a:lnTo>
                  <a:lnTo>
                    <a:pt x="4381" y="1012"/>
                  </a:lnTo>
                  <a:lnTo>
                    <a:pt x="4035" y="1217"/>
                  </a:lnTo>
                  <a:lnTo>
                    <a:pt x="3690" y="1435"/>
                  </a:lnTo>
                  <a:lnTo>
                    <a:pt x="3357" y="1666"/>
                  </a:lnTo>
                  <a:lnTo>
                    <a:pt x="3049" y="1922"/>
                  </a:lnTo>
                  <a:lnTo>
                    <a:pt x="2742" y="2178"/>
                  </a:lnTo>
                  <a:lnTo>
                    <a:pt x="2447" y="2460"/>
                  </a:lnTo>
                  <a:lnTo>
                    <a:pt x="2178" y="2754"/>
                  </a:lnTo>
                  <a:lnTo>
                    <a:pt x="1909" y="3049"/>
                  </a:lnTo>
                  <a:lnTo>
                    <a:pt x="1666" y="3369"/>
                  </a:lnTo>
                  <a:lnTo>
                    <a:pt x="1423" y="3702"/>
                  </a:lnTo>
                  <a:lnTo>
                    <a:pt x="1205" y="4035"/>
                  </a:lnTo>
                  <a:lnTo>
                    <a:pt x="1013" y="4381"/>
                  </a:lnTo>
                  <a:lnTo>
                    <a:pt x="821" y="4752"/>
                  </a:lnTo>
                  <a:lnTo>
                    <a:pt x="654" y="5124"/>
                  </a:lnTo>
                  <a:lnTo>
                    <a:pt x="513" y="5495"/>
                  </a:lnTo>
                  <a:lnTo>
                    <a:pt x="372" y="5892"/>
                  </a:lnTo>
                  <a:lnTo>
                    <a:pt x="257" y="6289"/>
                  </a:lnTo>
                  <a:lnTo>
                    <a:pt x="167" y="6686"/>
                  </a:lnTo>
                  <a:lnTo>
                    <a:pt x="91" y="7109"/>
                  </a:lnTo>
                  <a:lnTo>
                    <a:pt x="39" y="7519"/>
                  </a:lnTo>
                  <a:lnTo>
                    <a:pt x="14" y="7941"/>
                  </a:lnTo>
                  <a:lnTo>
                    <a:pt x="1" y="8377"/>
                  </a:lnTo>
                  <a:lnTo>
                    <a:pt x="14" y="8812"/>
                  </a:lnTo>
                  <a:lnTo>
                    <a:pt x="39" y="9235"/>
                  </a:lnTo>
                  <a:lnTo>
                    <a:pt x="91" y="9658"/>
                  </a:lnTo>
                  <a:lnTo>
                    <a:pt x="167" y="10068"/>
                  </a:lnTo>
                  <a:lnTo>
                    <a:pt x="257" y="10465"/>
                  </a:lnTo>
                  <a:lnTo>
                    <a:pt x="372" y="10862"/>
                  </a:lnTo>
                  <a:lnTo>
                    <a:pt x="513" y="11259"/>
                  </a:lnTo>
                  <a:lnTo>
                    <a:pt x="654" y="11643"/>
                  </a:lnTo>
                  <a:lnTo>
                    <a:pt x="821" y="12014"/>
                  </a:lnTo>
                  <a:lnTo>
                    <a:pt x="1013" y="12373"/>
                  </a:lnTo>
                  <a:lnTo>
                    <a:pt x="1205" y="12719"/>
                  </a:lnTo>
                  <a:lnTo>
                    <a:pt x="1423" y="13065"/>
                  </a:lnTo>
                  <a:lnTo>
                    <a:pt x="1666" y="13385"/>
                  </a:lnTo>
                  <a:lnTo>
                    <a:pt x="1909" y="13705"/>
                  </a:lnTo>
                  <a:lnTo>
                    <a:pt x="2178" y="14012"/>
                  </a:lnTo>
                  <a:lnTo>
                    <a:pt x="2447" y="14294"/>
                  </a:lnTo>
                  <a:lnTo>
                    <a:pt x="2742" y="14576"/>
                  </a:lnTo>
                  <a:lnTo>
                    <a:pt x="3049" y="14845"/>
                  </a:lnTo>
                  <a:lnTo>
                    <a:pt x="3357" y="15088"/>
                  </a:lnTo>
                  <a:lnTo>
                    <a:pt x="3690" y="15319"/>
                  </a:lnTo>
                  <a:lnTo>
                    <a:pt x="4035" y="15537"/>
                  </a:lnTo>
                  <a:lnTo>
                    <a:pt x="4381" y="15741"/>
                  </a:lnTo>
                  <a:lnTo>
                    <a:pt x="4740" y="15921"/>
                  </a:lnTo>
                  <a:lnTo>
                    <a:pt x="5111" y="16087"/>
                  </a:lnTo>
                  <a:lnTo>
                    <a:pt x="5495" y="16241"/>
                  </a:lnTo>
                  <a:lnTo>
                    <a:pt x="5880" y="16369"/>
                  </a:lnTo>
                  <a:lnTo>
                    <a:pt x="6277" y="16484"/>
                  </a:lnTo>
                  <a:lnTo>
                    <a:pt x="6687" y="16587"/>
                  </a:lnTo>
                  <a:lnTo>
                    <a:pt x="7096" y="16651"/>
                  </a:lnTo>
                  <a:lnTo>
                    <a:pt x="7519" y="16702"/>
                  </a:lnTo>
                  <a:lnTo>
                    <a:pt x="7942" y="16741"/>
                  </a:lnTo>
                  <a:lnTo>
                    <a:pt x="8377" y="16753"/>
                  </a:lnTo>
                  <a:lnTo>
                    <a:pt x="8800" y="16741"/>
                  </a:lnTo>
                  <a:lnTo>
                    <a:pt x="9223" y="16702"/>
                  </a:lnTo>
                  <a:lnTo>
                    <a:pt x="9645" y="16651"/>
                  </a:lnTo>
                  <a:lnTo>
                    <a:pt x="10055" y="16587"/>
                  </a:lnTo>
                  <a:lnTo>
                    <a:pt x="10465" y="16484"/>
                  </a:lnTo>
                  <a:lnTo>
                    <a:pt x="10862" y="16369"/>
                  </a:lnTo>
                  <a:lnTo>
                    <a:pt x="11246" y="16241"/>
                  </a:lnTo>
                  <a:lnTo>
                    <a:pt x="11630" y="16087"/>
                  </a:lnTo>
                  <a:lnTo>
                    <a:pt x="12002" y="15921"/>
                  </a:lnTo>
                  <a:lnTo>
                    <a:pt x="12360" y="15741"/>
                  </a:lnTo>
                  <a:lnTo>
                    <a:pt x="12719" y="15537"/>
                  </a:lnTo>
                  <a:lnTo>
                    <a:pt x="13052" y="15319"/>
                  </a:lnTo>
                  <a:lnTo>
                    <a:pt x="13385" y="15088"/>
                  </a:lnTo>
                  <a:lnTo>
                    <a:pt x="13693" y="14845"/>
                  </a:lnTo>
                  <a:lnTo>
                    <a:pt x="14000" y="14576"/>
                  </a:lnTo>
                  <a:lnTo>
                    <a:pt x="14294" y="14294"/>
                  </a:lnTo>
                  <a:lnTo>
                    <a:pt x="14576" y="14012"/>
                  </a:lnTo>
                  <a:lnTo>
                    <a:pt x="14832" y="13705"/>
                  </a:lnTo>
                  <a:lnTo>
                    <a:pt x="15076" y="13385"/>
                  </a:lnTo>
                  <a:lnTo>
                    <a:pt x="15319" y="13065"/>
                  </a:lnTo>
                  <a:lnTo>
                    <a:pt x="15537" y="12719"/>
                  </a:lnTo>
                  <a:lnTo>
                    <a:pt x="15729" y="12373"/>
                  </a:lnTo>
                  <a:lnTo>
                    <a:pt x="15921" y="12014"/>
                  </a:lnTo>
                  <a:lnTo>
                    <a:pt x="16088" y="11643"/>
                  </a:lnTo>
                  <a:lnTo>
                    <a:pt x="16241" y="11259"/>
                  </a:lnTo>
                  <a:lnTo>
                    <a:pt x="16369" y="10862"/>
                  </a:lnTo>
                  <a:lnTo>
                    <a:pt x="16485" y="10465"/>
                  </a:lnTo>
                  <a:lnTo>
                    <a:pt x="16574" y="10068"/>
                  </a:lnTo>
                  <a:lnTo>
                    <a:pt x="16651" y="9658"/>
                  </a:lnTo>
                  <a:lnTo>
                    <a:pt x="16702" y="9235"/>
                  </a:lnTo>
                  <a:lnTo>
                    <a:pt x="16741" y="8812"/>
                  </a:lnTo>
                  <a:lnTo>
                    <a:pt x="16741" y="8377"/>
                  </a:lnTo>
                  <a:lnTo>
                    <a:pt x="16741" y="7941"/>
                  </a:lnTo>
                  <a:lnTo>
                    <a:pt x="16702" y="7519"/>
                  </a:lnTo>
                  <a:lnTo>
                    <a:pt x="16651" y="7109"/>
                  </a:lnTo>
                  <a:lnTo>
                    <a:pt x="16574" y="6686"/>
                  </a:lnTo>
                  <a:lnTo>
                    <a:pt x="16485" y="6289"/>
                  </a:lnTo>
                  <a:lnTo>
                    <a:pt x="16369" y="5892"/>
                  </a:lnTo>
                  <a:lnTo>
                    <a:pt x="16241" y="5495"/>
                  </a:lnTo>
                  <a:lnTo>
                    <a:pt x="16088" y="5124"/>
                  </a:lnTo>
                  <a:lnTo>
                    <a:pt x="15921" y="4752"/>
                  </a:lnTo>
                  <a:lnTo>
                    <a:pt x="15729" y="4381"/>
                  </a:lnTo>
                  <a:lnTo>
                    <a:pt x="15537" y="4035"/>
                  </a:lnTo>
                  <a:lnTo>
                    <a:pt x="15319" y="3702"/>
                  </a:lnTo>
                  <a:lnTo>
                    <a:pt x="15076" y="3369"/>
                  </a:lnTo>
                  <a:lnTo>
                    <a:pt x="14832" y="3049"/>
                  </a:lnTo>
                  <a:lnTo>
                    <a:pt x="14576" y="2754"/>
                  </a:lnTo>
                  <a:lnTo>
                    <a:pt x="14294" y="2460"/>
                  </a:lnTo>
                  <a:lnTo>
                    <a:pt x="14000" y="2178"/>
                  </a:lnTo>
                  <a:lnTo>
                    <a:pt x="13693" y="1922"/>
                  </a:lnTo>
                  <a:lnTo>
                    <a:pt x="13385" y="1666"/>
                  </a:lnTo>
                  <a:lnTo>
                    <a:pt x="13052" y="1435"/>
                  </a:lnTo>
                  <a:lnTo>
                    <a:pt x="12719" y="1217"/>
                  </a:lnTo>
                  <a:lnTo>
                    <a:pt x="12360" y="1012"/>
                  </a:lnTo>
                  <a:lnTo>
                    <a:pt x="12002" y="833"/>
                  </a:lnTo>
                  <a:lnTo>
                    <a:pt x="11630" y="667"/>
                  </a:lnTo>
                  <a:lnTo>
                    <a:pt x="11246" y="513"/>
                  </a:lnTo>
                  <a:lnTo>
                    <a:pt x="10862" y="385"/>
                  </a:lnTo>
                  <a:lnTo>
                    <a:pt x="10465" y="270"/>
                  </a:lnTo>
                  <a:lnTo>
                    <a:pt x="10055" y="180"/>
                  </a:lnTo>
                  <a:lnTo>
                    <a:pt x="9645" y="103"/>
                  </a:lnTo>
                  <a:lnTo>
                    <a:pt x="9223" y="52"/>
                  </a:lnTo>
                  <a:lnTo>
                    <a:pt x="8800" y="13"/>
                  </a:lnTo>
                  <a:lnTo>
                    <a:pt x="83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76;p46">
              <a:extLst>
                <a:ext uri="{FF2B5EF4-FFF2-40B4-BE49-F238E27FC236}">
                  <a16:creationId xmlns:a16="http://schemas.microsoft.com/office/drawing/2014/main" id="{A9FF7AF1-2B2B-FAC9-ADEE-E27672DA2AE4}"/>
                </a:ext>
              </a:extLst>
            </p:cNvPr>
            <p:cNvSpPr/>
            <p:nvPr/>
          </p:nvSpPr>
          <p:spPr>
            <a:xfrm>
              <a:off x="1690600" y="1594550"/>
              <a:ext cx="261625" cy="261300"/>
            </a:xfrm>
            <a:custGeom>
              <a:avLst/>
              <a:gdLst/>
              <a:ahLst/>
              <a:cxnLst/>
              <a:rect l="l" t="t" r="r" b="b"/>
              <a:pathLst>
                <a:path w="10465" h="10452" extrusionOk="0">
                  <a:moveTo>
                    <a:pt x="4970" y="0"/>
                  </a:moveTo>
                  <a:lnTo>
                    <a:pt x="4701" y="26"/>
                  </a:lnTo>
                  <a:lnTo>
                    <a:pt x="4432" y="52"/>
                  </a:lnTo>
                  <a:lnTo>
                    <a:pt x="4176" y="103"/>
                  </a:lnTo>
                  <a:lnTo>
                    <a:pt x="3933" y="167"/>
                  </a:lnTo>
                  <a:lnTo>
                    <a:pt x="3677" y="231"/>
                  </a:lnTo>
                  <a:lnTo>
                    <a:pt x="3433" y="321"/>
                  </a:lnTo>
                  <a:lnTo>
                    <a:pt x="3203" y="410"/>
                  </a:lnTo>
                  <a:lnTo>
                    <a:pt x="2972" y="513"/>
                  </a:lnTo>
                  <a:lnTo>
                    <a:pt x="2742" y="628"/>
                  </a:lnTo>
                  <a:lnTo>
                    <a:pt x="2524" y="756"/>
                  </a:lnTo>
                  <a:lnTo>
                    <a:pt x="2306" y="884"/>
                  </a:lnTo>
                  <a:lnTo>
                    <a:pt x="2101" y="1038"/>
                  </a:lnTo>
                  <a:lnTo>
                    <a:pt x="1909" y="1191"/>
                  </a:lnTo>
                  <a:lnTo>
                    <a:pt x="1717" y="1358"/>
                  </a:lnTo>
                  <a:lnTo>
                    <a:pt x="1538" y="1524"/>
                  </a:lnTo>
                  <a:lnTo>
                    <a:pt x="1358" y="1717"/>
                  </a:lnTo>
                  <a:lnTo>
                    <a:pt x="1205" y="1896"/>
                  </a:lnTo>
                  <a:lnTo>
                    <a:pt x="1038" y="2101"/>
                  </a:lnTo>
                  <a:lnTo>
                    <a:pt x="897" y="2306"/>
                  </a:lnTo>
                  <a:lnTo>
                    <a:pt x="756" y="2511"/>
                  </a:lnTo>
                  <a:lnTo>
                    <a:pt x="641" y="2728"/>
                  </a:lnTo>
                  <a:lnTo>
                    <a:pt x="526" y="2959"/>
                  </a:lnTo>
                  <a:lnTo>
                    <a:pt x="411" y="3189"/>
                  </a:lnTo>
                  <a:lnTo>
                    <a:pt x="321" y="3433"/>
                  </a:lnTo>
                  <a:lnTo>
                    <a:pt x="244" y="3676"/>
                  </a:lnTo>
                  <a:lnTo>
                    <a:pt x="167" y="3920"/>
                  </a:lnTo>
                  <a:lnTo>
                    <a:pt x="116" y="4176"/>
                  </a:lnTo>
                  <a:lnTo>
                    <a:pt x="65" y="4432"/>
                  </a:lnTo>
                  <a:lnTo>
                    <a:pt x="26" y="4688"/>
                  </a:lnTo>
                  <a:lnTo>
                    <a:pt x="14" y="4957"/>
                  </a:lnTo>
                  <a:lnTo>
                    <a:pt x="1" y="5226"/>
                  </a:lnTo>
                  <a:lnTo>
                    <a:pt x="14" y="5495"/>
                  </a:lnTo>
                  <a:lnTo>
                    <a:pt x="26" y="5764"/>
                  </a:lnTo>
                  <a:lnTo>
                    <a:pt x="65" y="6020"/>
                  </a:lnTo>
                  <a:lnTo>
                    <a:pt x="116" y="6276"/>
                  </a:lnTo>
                  <a:lnTo>
                    <a:pt x="167" y="6532"/>
                  </a:lnTo>
                  <a:lnTo>
                    <a:pt x="244" y="6789"/>
                  </a:lnTo>
                  <a:lnTo>
                    <a:pt x="321" y="7019"/>
                  </a:lnTo>
                  <a:lnTo>
                    <a:pt x="411" y="7262"/>
                  </a:lnTo>
                  <a:lnTo>
                    <a:pt x="526" y="7493"/>
                  </a:lnTo>
                  <a:lnTo>
                    <a:pt x="641" y="7723"/>
                  </a:lnTo>
                  <a:lnTo>
                    <a:pt x="756" y="7941"/>
                  </a:lnTo>
                  <a:lnTo>
                    <a:pt x="897" y="8146"/>
                  </a:lnTo>
                  <a:lnTo>
                    <a:pt x="1038" y="8351"/>
                  </a:lnTo>
                  <a:lnTo>
                    <a:pt x="1205" y="8556"/>
                  </a:lnTo>
                  <a:lnTo>
                    <a:pt x="1358" y="8748"/>
                  </a:lnTo>
                  <a:lnTo>
                    <a:pt x="1538" y="8927"/>
                  </a:lnTo>
                  <a:lnTo>
                    <a:pt x="1717" y="9094"/>
                  </a:lnTo>
                  <a:lnTo>
                    <a:pt x="1909" y="9260"/>
                  </a:lnTo>
                  <a:lnTo>
                    <a:pt x="2101" y="9414"/>
                  </a:lnTo>
                  <a:lnTo>
                    <a:pt x="2306" y="9568"/>
                  </a:lnTo>
                  <a:lnTo>
                    <a:pt x="2524" y="9696"/>
                  </a:lnTo>
                  <a:lnTo>
                    <a:pt x="2742" y="9824"/>
                  </a:lnTo>
                  <a:lnTo>
                    <a:pt x="2972" y="9939"/>
                  </a:lnTo>
                  <a:lnTo>
                    <a:pt x="3203" y="10042"/>
                  </a:lnTo>
                  <a:lnTo>
                    <a:pt x="3433" y="10144"/>
                  </a:lnTo>
                  <a:lnTo>
                    <a:pt x="3677" y="10221"/>
                  </a:lnTo>
                  <a:lnTo>
                    <a:pt x="3933" y="10298"/>
                  </a:lnTo>
                  <a:lnTo>
                    <a:pt x="4176" y="10349"/>
                  </a:lnTo>
                  <a:lnTo>
                    <a:pt x="4432" y="10400"/>
                  </a:lnTo>
                  <a:lnTo>
                    <a:pt x="4701" y="10426"/>
                  </a:lnTo>
                  <a:lnTo>
                    <a:pt x="4970" y="10452"/>
                  </a:lnTo>
                  <a:lnTo>
                    <a:pt x="5508" y="10452"/>
                  </a:lnTo>
                  <a:lnTo>
                    <a:pt x="5764" y="10426"/>
                  </a:lnTo>
                  <a:lnTo>
                    <a:pt x="6033" y="10400"/>
                  </a:lnTo>
                  <a:lnTo>
                    <a:pt x="6289" y="10349"/>
                  </a:lnTo>
                  <a:lnTo>
                    <a:pt x="6546" y="10298"/>
                  </a:lnTo>
                  <a:lnTo>
                    <a:pt x="6789" y="10221"/>
                  </a:lnTo>
                  <a:lnTo>
                    <a:pt x="7032" y="10144"/>
                  </a:lnTo>
                  <a:lnTo>
                    <a:pt x="7276" y="10042"/>
                  </a:lnTo>
                  <a:lnTo>
                    <a:pt x="7506" y="9939"/>
                  </a:lnTo>
                  <a:lnTo>
                    <a:pt x="7724" y="9824"/>
                  </a:lnTo>
                  <a:lnTo>
                    <a:pt x="7942" y="9696"/>
                  </a:lnTo>
                  <a:lnTo>
                    <a:pt x="8159" y="9568"/>
                  </a:lnTo>
                  <a:lnTo>
                    <a:pt x="8364" y="9414"/>
                  </a:lnTo>
                  <a:lnTo>
                    <a:pt x="8556" y="9260"/>
                  </a:lnTo>
                  <a:lnTo>
                    <a:pt x="8749" y="9094"/>
                  </a:lnTo>
                  <a:lnTo>
                    <a:pt x="8928" y="8927"/>
                  </a:lnTo>
                  <a:lnTo>
                    <a:pt x="9107" y="8748"/>
                  </a:lnTo>
                  <a:lnTo>
                    <a:pt x="9274" y="8556"/>
                  </a:lnTo>
                  <a:lnTo>
                    <a:pt x="9427" y="8351"/>
                  </a:lnTo>
                  <a:lnTo>
                    <a:pt x="9568" y="8146"/>
                  </a:lnTo>
                  <a:lnTo>
                    <a:pt x="9709" y="7941"/>
                  </a:lnTo>
                  <a:lnTo>
                    <a:pt x="9837" y="7723"/>
                  </a:lnTo>
                  <a:lnTo>
                    <a:pt x="9953" y="7493"/>
                  </a:lnTo>
                  <a:lnTo>
                    <a:pt x="10055" y="7262"/>
                  </a:lnTo>
                  <a:lnTo>
                    <a:pt x="10145" y="7019"/>
                  </a:lnTo>
                  <a:lnTo>
                    <a:pt x="10234" y="6789"/>
                  </a:lnTo>
                  <a:lnTo>
                    <a:pt x="10298" y="6532"/>
                  </a:lnTo>
                  <a:lnTo>
                    <a:pt x="10362" y="6276"/>
                  </a:lnTo>
                  <a:lnTo>
                    <a:pt x="10401" y="6020"/>
                  </a:lnTo>
                  <a:lnTo>
                    <a:pt x="10439" y="5764"/>
                  </a:lnTo>
                  <a:lnTo>
                    <a:pt x="10452" y="5495"/>
                  </a:lnTo>
                  <a:lnTo>
                    <a:pt x="10465" y="5226"/>
                  </a:lnTo>
                  <a:lnTo>
                    <a:pt x="10452" y="4957"/>
                  </a:lnTo>
                  <a:lnTo>
                    <a:pt x="10439" y="4688"/>
                  </a:lnTo>
                  <a:lnTo>
                    <a:pt x="10401" y="4432"/>
                  </a:lnTo>
                  <a:lnTo>
                    <a:pt x="10362" y="4176"/>
                  </a:lnTo>
                  <a:lnTo>
                    <a:pt x="10298" y="3920"/>
                  </a:lnTo>
                  <a:lnTo>
                    <a:pt x="10234" y="3676"/>
                  </a:lnTo>
                  <a:lnTo>
                    <a:pt x="10145" y="3433"/>
                  </a:lnTo>
                  <a:lnTo>
                    <a:pt x="10055" y="3189"/>
                  </a:lnTo>
                  <a:lnTo>
                    <a:pt x="9953" y="2959"/>
                  </a:lnTo>
                  <a:lnTo>
                    <a:pt x="9837" y="2728"/>
                  </a:lnTo>
                  <a:lnTo>
                    <a:pt x="9709" y="2511"/>
                  </a:lnTo>
                  <a:lnTo>
                    <a:pt x="9568" y="2306"/>
                  </a:lnTo>
                  <a:lnTo>
                    <a:pt x="9427" y="2101"/>
                  </a:lnTo>
                  <a:lnTo>
                    <a:pt x="9274" y="1896"/>
                  </a:lnTo>
                  <a:lnTo>
                    <a:pt x="9107" y="1717"/>
                  </a:lnTo>
                  <a:lnTo>
                    <a:pt x="8928" y="1524"/>
                  </a:lnTo>
                  <a:lnTo>
                    <a:pt x="8749" y="1358"/>
                  </a:lnTo>
                  <a:lnTo>
                    <a:pt x="8556" y="1191"/>
                  </a:lnTo>
                  <a:lnTo>
                    <a:pt x="8364" y="1038"/>
                  </a:lnTo>
                  <a:lnTo>
                    <a:pt x="8159" y="884"/>
                  </a:lnTo>
                  <a:lnTo>
                    <a:pt x="7942" y="756"/>
                  </a:lnTo>
                  <a:lnTo>
                    <a:pt x="7724" y="628"/>
                  </a:lnTo>
                  <a:lnTo>
                    <a:pt x="7506" y="513"/>
                  </a:lnTo>
                  <a:lnTo>
                    <a:pt x="7276" y="410"/>
                  </a:lnTo>
                  <a:lnTo>
                    <a:pt x="7032" y="321"/>
                  </a:lnTo>
                  <a:lnTo>
                    <a:pt x="6789" y="231"/>
                  </a:lnTo>
                  <a:lnTo>
                    <a:pt x="6546" y="167"/>
                  </a:lnTo>
                  <a:lnTo>
                    <a:pt x="6289" y="103"/>
                  </a:lnTo>
                  <a:lnTo>
                    <a:pt x="6033" y="52"/>
                  </a:lnTo>
                  <a:lnTo>
                    <a:pt x="5764" y="26"/>
                  </a:lnTo>
                  <a:lnTo>
                    <a:pt x="5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77;p46">
              <a:extLst>
                <a:ext uri="{FF2B5EF4-FFF2-40B4-BE49-F238E27FC236}">
                  <a16:creationId xmlns:a16="http://schemas.microsoft.com/office/drawing/2014/main" id="{EAFD8BCD-B272-A6AA-87F3-06CB286BCF7E}"/>
                </a:ext>
              </a:extLst>
            </p:cNvPr>
            <p:cNvSpPr/>
            <p:nvPr/>
          </p:nvSpPr>
          <p:spPr>
            <a:xfrm>
              <a:off x="1721025" y="1624650"/>
              <a:ext cx="200800" cy="201100"/>
            </a:xfrm>
            <a:custGeom>
              <a:avLst/>
              <a:gdLst/>
              <a:ahLst/>
              <a:cxnLst/>
              <a:rect l="l" t="t" r="r" b="b"/>
              <a:pathLst>
                <a:path w="8032" h="8044" extrusionOk="0">
                  <a:moveTo>
                    <a:pt x="4022" y="0"/>
                  </a:moveTo>
                  <a:lnTo>
                    <a:pt x="3805" y="13"/>
                  </a:lnTo>
                  <a:lnTo>
                    <a:pt x="3612" y="26"/>
                  </a:lnTo>
                  <a:lnTo>
                    <a:pt x="3407" y="52"/>
                  </a:lnTo>
                  <a:lnTo>
                    <a:pt x="3203" y="90"/>
                  </a:lnTo>
                  <a:lnTo>
                    <a:pt x="3010" y="128"/>
                  </a:lnTo>
                  <a:lnTo>
                    <a:pt x="2818" y="180"/>
                  </a:lnTo>
                  <a:lnTo>
                    <a:pt x="2639" y="244"/>
                  </a:lnTo>
                  <a:lnTo>
                    <a:pt x="2447" y="320"/>
                  </a:lnTo>
                  <a:lnTo>
                    <a:pt x="2280" y="397"/>
                  </a:lnTo>
                  <a:lnTo>
                    <a:pt x="2101" y="487"/>
                  </a:lnTo>
                  <a:lnTo>
                    <a:pt x="1935" y="589"/>
                  </a:lnTo>
                  <a:lnTo>
                    <a:pt x="1768" y="692"/>
                  </a:lnTo>
                  <a:lnTo>
                    <a:pt x="1614" y="807"/>
                  </a:lnTo>
                  <a:lnTo>
                    <a:pt x="1461" y="922"/>
                  </a:lnTo>
                  <a:lnTo>
                    <a:pt x="1320" y="1051"/>
                  </a:lnTo>
                  <a:lnTo>
                    <a:pt x="1179" y="1179"/>
                  </a:lnTo>
                  <a:lnTo>
                    <a:pt x="1038" y="1319"/>
                  </a:lnTo>
                  <a:lnTo>
                    <a:pt x="910" y="1460"/>
                  </a:lnTo>
                  <a:lnTo>
                    <a:pt x="795" y="1614"/>
                  </a:lnTo>
                  <a:lnTo>
                    <a:pt x="679" y="1781"/>
                  </a:lnTo>
                  <a:lnTo>
                    <a:pt x="577" y="1934"/>
                  </a:lnTo>
                  <a:lnTo>
                    <a:pt x="487" y="2101"/>
                  </a:lnTo>
                  <a:lnTo>
                    <a:pt x="398" y="2280"/>
                  </a:lnTo>
                  <a:lnTo>
                    <a:pt x="308" y="2459"/>
                  </a:lnTo>
                  <a:lnTo>
                    <a:pt x="244" y="2639"/>
                  </a:lnTo>
                  <a:lnTo>
                    <a:pt x="180" y="2831"/>
                  </a:lnTo>
                  <a:lnTo>
                    <a:pt x="129" y="3023"/>
                  </a:lnTo>
                  <a:lnTo>
                    <a:pt x="77" y="3215"/>
                  </a:lnTo>
                  <a:lnTo>
                    <a:pt x="39" y="3407"/>
                  </a:lnTo>
                  <a:lnTo>
                    <a:pt x="13" y="3612"/>
                  </a:lnTo>
                  <a:lnTo>
                    <a:pt x="1" y="3817"/>
                  </a:lnTo>
                  <a:lnTo>
                    <a:pt x="1" y="4022"/>
                  </a:lnTo>
                  <a:lnTo>
                    <a:pt x="1" y="4227"/>
                  </a:lnTo>
                  <a:lnTo>
                    <a:pt x="13" y="4432"/>
                  </a:lnTo>
                  <a:lnTo>
                    <a:pt x="39" y="4637"/>
                  </a:lnTo>
                  <a:lnTo>
                    <a:pt x="77" y="4829"/>
                  </a:lnTo>
                  <a:lnTo>
                    <a:pt x="129" y="5034"/>
                  </a:lnTo>
                  <a:lnTo>
                    <a:pt x="180" y="5213"/>
                  </a:lnTo>
                  <a:lnTo>
                    <a:pt x="244" y="5405"/>
                  </a:lnTo>
                  <a:lnTo>
                    <a:pt x="308" y="5585"/>
                  </a:lnTo>
                  <a:lnTo>
                    <a:pt x="398" y="5764"/>
                  </a:lnTo>
                  <a:lnTo>
                    <a:pt x="487" y="5943"/>
                  </a:lnTo>
                  <a:lnTo>
                    <a:pt x="577" y="6110"/>
                  </a:lnTo>
                  <a:lnTo>
                    <a:pt x="679" y="6276"/>
                  </a:lnTo>
                  <a:lnTo>
                    <a:pt x="795" y="6430"/>
                  </a:lnTo>
                  <a:lnTo>
                    <a:pt x="910" y="6584"/>
                  </a:lnTo>
                  <a:lnTo>
                    <a:pt x="1038" y="6724"/>
                  </a:lnTo>
                  <a:lnTo>
                    <a:pt x="1179" y="6865"/>
                  </a:lnTo>
                  <a:lnTo>
                    <a:pt x="1320" y="6993"/>
                  </a:lnTo>
                  <a:lnTo>
                    <a:pt x="1461" y="7121"/>
                  </a:lnTo>
                  <a:lnTo>
                    <a:pt x="1614" y="7250"/>
                  </a:lnTo>
                  <a:lnTo>
                    <a:pt x="1768" y="7352"/>
                  </a:lnTo>
                  <a:lnTo>
                    <a:pt x="1935" y="7467"/>
                  </a:lnTo>
                  <a:lnTo>
                    <a:pt x="2101" y="7557"/>
                  </a:lnTo>
                  <a:lnTo>
                    <a:pt x="2280" y="7647"/>
                  </a:lnTo>
                  <a:lnTo>
                    <a:pt x="2447" y="7723"/>
                  </a:lnTo>
                  <a:lnTo>
                    <a:pt x="2639" y="7800"/>
                  </a:lnTo>
                  <a:lnTo>
                    <a:pt x="2818" y="7864"/>
                  </a:lnTo>
                  <a:lnTo>
                    <a:pt x="3010" y="7916"/>
                  </a:lnTo>
                  <a:lnTo>
                    <a:pt x="3203" y="7967"/>
                  </a:lnTo>
                  <a:lnTo>
                    <a:pt x="3407" y="7992"/>
                  </a:lnTo>
                  <a:lnTo>
                    <a:pt x="3612" y="8018"/>
                  </a:lnTo>
                  <a:lnTo>
                    <a:pt x="3805" y="8044"/>
                  </a:lnTo>
                  <a:lnTo>
                    <a:pt x="4227" y="8044"/>
                  </a:lnTo>
                  <a:lnTo>
                    <a:pt x="4432" y="8018"/>
                  </a:lnTo>
                  <a:lnTo>
                    <a:pt x="4624" y="7992"/>
                  </a:lnTo>
                  <a:lnTo>
                    <a:pt x="4829" y="7967"/>
                  </a:lnTo>
                  <a:lnTo>
                    <a:pt x="5021" y="7916"/>
                  </a:lnTo>
                  <a:lnTo>
                    <a:pt x="5213" y="7864"/>
                  </a:lnTo>
                  <a:lnTo>
                    <a:pt x="5405" y="7800"/>
                  </a:lnTo>
                  <a:lnTo>
                    <a:pt x="5585" y="7723"/>
                  </a:lnTo>
                  <a:lnTo>
                    <a:pt x="5764" y="7647"/>
                  </a:lnTo>
                  <a:lnTo>
                    <a:pt x="5931" y="7557"/>
                  </a:lnTo>
                  <a:lnTo>
                    <a:pt x="6097" y="7467"/>
                  </a:lnTo>
                  <a:lnTo>
                    <a:pt x="6264" y="7352"/>
                  </a:lnTo>
                  <a:lnTo>
                    <a:pt x="6417" y="7250"/>
                  </a:lnTo>
                  <a:lnTo>
                    <a:pt x="6571" y="7121"/>
                  </a:lnTo>
                  <a:lnTo>
                    <a:pt x="6725" y="6993"/>
                  </a:lnTo>
                  <a:lnTo>
                    <a:pt x="6866" y="6865"/>
                  </a:lnTo>
                  <a:lnTo>
                    <a:pt x="6994" y="6724"/>
                  </a:lnTo>
                  <a:lnTo>
                    <a:pt x="7122" y="6584"/>
                  </a:lnTo>
                  <a:lnTo>
                    <a:pt x="7237" y="6430"/>
                  </a:lnTo>
                  <a:lnTo>
                    <a:pt x="7352" y="6276"/>
                  </a:lnTo>
                  <a:lnTo>
                    <a:pt x="7455" y="6110"/>
                  </a:lnTo>
                  <a:lnTo>
                    <a:pt x="7557" y="5943"/>
                  </a:lnTo>
                  <a:lnTo>
                    <a:pt x="7647" y="5764"/>
                  </a:lnTo>
                  <a:lnTo>
                    <a:pt x="7724" y="5585"/>
                  </a:lnTo>
                  <a:lnTo>
                    <a:pt x="7788" y="5405"/>
                  </a:lnTo>
                  <a:lnTo>
                    <a:pt x="7852" y="5213"/>
                  </a:lnTo>
                  <a:lnTo>
                    <a:pt x="7916" y="5034"/>
                  </a:lnTo>
                  <a:lnTo>
                    <a:pt x="7954" y="4829"/>
                  </a:lnTo>
                  <a:lnTo>
                    <a:pt x="7993" y="4637"/>
                  </a:lnTo>
                  <a:lnTo>
                    <a:pt x="8018" y="4432"/>
                  </a:lnTo>
                  <a:lnTo>
                    <a:pt x="8031" y="4227"/>
                  </a:lnTo>
                  <a:lnTo>
                    <a:pt x="8031" y="4022"/>
                  </a:lnTo>
                  <a:lnTo>
                    <a:pt x="8031" y="3817"/>
                  </a:lnTo>
                  <a:lnTo>
                    <a:pt x="8018" y="3612"/>
                  </a:lnTo>
                  <a:lnTo>
                    <a:pt x="7993" y="3407"/>
                  </a:lnTo>
                  <a:lnTo>
                    <a:pt x="7954" y="3215"/>
                  </a:lnTo>
                  <a:lnTo>
                    <a:pt x="7916" y="3023"/>
                  </a:lnTo>
                  <a:lnTo>
                    <a:pt x="7852" y="2831"/>
                  </a:lnTo>
                  <a:lnTo>
                    <a:pt x="7788" y="2639"/>
                  </a:lnTo>
                  <a:lnTo>
                    <a:pt x="7724" y="2459"/>
                  </a:lnTo>
                  <a:lnTo>
                    <a:pt x="7647" y="2280"/>
                  </a:lnTo>
                  <a:lnTo>
                    <a:pt x="7557" y="2101"/>
                  </a:lnTo>
                  <a:lnTo>
                    <a:pt x="7455" y="1934"/>
                  </a:lnTo>
                  <a:lnTo>
                    <a:pt x="7352" y="1781"/>
                  </a:lnTo>
                  <a:lnTo>
                    <a:pt x="7237" y="1614"/>
                  </a:lnTo>
                  <a:lnTo>
                    <a:pt x="7122" y="1460"/>
                  </a:lnTo>
                  <a:lnTo>
                    <a:pt x="6994" y="1319"/>
                  </a:lnTo>
                  <a:lnTo>
                    <a:pt x="6866" y="1179"/>
                  </a:lnTo>
                  <a:lnTo>
                    <a:pt x="6725" y="1051"/>
                  </a:lnTo>
                  <a:lnTo>
                    <a:pt x="6571" y="922"/>
                  </a:lnTo>
                  <a:lnTo>
                    <a:pt x="6417" y="807"/>
                  </a:lnTo>
                  <a:lnTo>
                    <a:pt x="6264" y="692"/>
                  </a:lnTo>
                  <a:lnTo>
                    <a:pt x="6097" y="589"/>
                  </a:lnTo>
                  <a:lnTo>
                    <a:pt x="5931" y="487"/>
                  </a:lnTo>
                  <a:lnTo>
                    <a:pt x="5764" y="397"/>
                  </a:lnTo>
                  <a:lnTo>
                    <a:pt x="5585" y="320"/>
                  </a:lnTo>
                  <a:lnTo>
                    <a:pt x="5405" y="244"/>
                  </a:lnTo>
                  <a:lnTo>
                    <a:pt x="5213" y="180"/>
                  </a:lnTo>
                  <a:lnTo>
                    <a:pt x="5021" y="128"/>
                  </a:lnTo>
                  <a:lnTo>
                    <a:pt x="4829" y="90"/>
                  </a:lnTo>
                  <a:lnTo>
                    <a:pt x="4624" y="52"/>
                  </a:lnTo>
                  <a:lnTo>
                    <a:pt x="4432" y="26"/>
                  </a:lnTo>
                  <a:lnTo>
                    <a:pt x="4227" y="13"/>
                  </a:lnTo>
                  <a:lnTo>
                    <a:pt x="40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78;p46">
              <a:extLst>
                <a:ext uri="{FF2B5EF4-FFF2-40B4-BE49-F238E27FC236}">
                  <a16:creationId xmlns:a16="http://schemas.microsoft.com/office/drawing/2014/main" id="{0AA977EF-955F-CC07-4805-DDC3379C1F98}"/>
                </a:ext>
              </a:extLst>
            </p:cNvPr>
            <p:cNvSpPr/>
            <p:nvPr/>
          </p:nvSpPr>
          <p:spPr>
            <a:xfrm>
              <a:off x="1788900" y="1120025"/>
              <a:ext cx="65025" cy="65025"/>
            </a:xfrm>
            <a:custGeom>
              <a:avLst/>
              <a:gdLst/>
              <a:ahLst/>
              <a:cxnLst/>
              <a:rect l="l" t="t" r="r" b="b"/>
              <a:pathLst>
                <a:path w="2601" h="2601" extrusionOk="0">
                  <a:moveTo>
                    <a:pt x="1166" y="0"/>
                  </a:moveTo>
                  <a:lnTo>
                    <a:pt x="1038" y="26"/>
                  </a:lnTo>
                  <a:lnTo>
                    <a:pt x="910" y="51"/>
                  </a:lnTo>
                  <a:lnTo>
                    <a:pt x="795" y="102"/>
                  </a:lnTo>
                  <a:lnTo>
                    <a:pt x="680" y="154"/>
                  </a:lnTo>
                  <a:lnTo>
                    <a:pt x="577" y="218"/>
                  </a:lnTo>
                  <a:lnTo>
                    <a:pt x="475" y="295"/>
                  </a:lnTo>
                  <a:lnTo>
                    <a:pt x="385" y="384"/>
                  </a:lnTo>
                  <a:lnTo>
                    <a:pt x="295" y="474"/>
                  </a:lnTo>
                  <a:lnTo>
                    <a:pt x="219" y="576"/>
                  </a:lnTo>
                  <a:lnTo>
                    <a:pt x="155" y="679"/>
                  </a:lnTo>
                  <a:lnTo>
                    <a:pt x="103" y="794"/>
                  </a:lnTo>
                  <a:lnTo>
                    <a:pt x="65" y="909"/>
                  </a:lnTo>
                  <a:lnTo>
                    <a:pt x="26" y="1037"/>
                  </a:lnTo>
                  <a:lnTo>
                    <a:pt x="14" y="1166"/>
                  </a:lnTo>
                  <a:lnTo>
                    <a:pt x="1" y="1294"/>
                  </a:lnTo>
                  <a:lnTo>
                    <a:pt x="14" y="1435"/>
                  </a:lnTo>
                  <a:lnTo>
                    <a:pt x="26" y="1563"/>
                  </a:lnTo>
                  <a:lnTo>
                    <a:pt x="65" y="1691"/>
                  </a:lnTo>
                  <a:lnTo>
                    <a:pt x="103" y="1806"/>
                  </a:lnTo>
                  <a:lnTo>
                    <a:pt x="155" y="1921"/>
                  </a:lnTo>
                  <a:lnTo>
                    <a:pt x="219" y="2024"/>
                  </a:lnTo>
                  <a:lnTo>
                    <a:pt x="295" y="2126"/>
                  </a:lnTo>
                  <a:lnTo>
                    <a:pt x="385" y="2216"/>
                  </a:lnTo>
                  <a:lnTo>
                    <a:pt x="475" y="2305"/>
                  </a:lnTo>
                  <a:lnTo>
                    <a:pt x="577" y="2382"/>
                  </a:lnTo>
                  <a:lnTo>
                    <a:pt x="680" y="2446"/>
                  </a:lnTo>
                  <a:lnTo>
                    <a:pt x="795" y="2498"/>
                  </a:lnTo>
                  <a:lnTo>
                    <a:pt x="910" y="2536"/>
                  </a:lnTo>
                  <a:lnTo>
                    <a:pt x="1038" y="2574"/>
                  </a:lnTo>
                  <a:lnTo>
                    <a:pt x="1166" y="2600"/>
                  </a:lnTo>
                  <a:lnTo>
                    <a:pt x="1435" y="2600"/>
                  </a:lnTo>
                  <a:lnTo>
                    <a:pt x="1563" y="2574"/>
                  </a:lnTo>
                  <a:lnTo>
                    <a:pt x="1691" y="2536"/>
                  </a:lnTo>
                  <a:lnTo>
                    <a:pt x="1807" y="2498"/>
                  </a:lnTo>
                  <a:lnTo>
                    <a:pt x="1922" y="2446"/>
                  </a:lnTo>
                  <a:lnTo>
                    <a:pt x="2024" y="2382"/>
                  </a:lnTo>
                  <a:lnTo>
                    <a:pt x="2127" y="2305"/>
                  </a:lnTo>
                  <a:lnTo>
                    <a:pt x="2217" y="2216"/>
                  </a:lnTo>
                  <a:lnTo>
                    <a:pt x="2306" y="2126"/>
                  </a:lnTo>
                  <a:lnTo>
                    <a:pt x="2383" y="2024"/>
                  </a:lnTo>
                  <a:lnTo>
                    <a:pt x="2447" y="1921"/>
                  </a:lnTo>
                  <a:lnTo>
                    <a:pt x="2498" y="1806"/>
                  </a:lnTo>
                  <a:lnTo>
                    <a:pt x="2550" y="1691"/>
                  </a:lnTo>
                  <a:lnTo>
                    <a:pt x="2575" y="1563"/>
                  </a:lnTo>
                  <a:lnTo>
                    <a:pt x="2601" y="1435"/>
                  </a:lnTo>
                  <a:lnTo>
                    <a:pt x="2601" y="1294"/>
                  </a:lnTo>
                  <a:lnTo>
                    <a:pt x="2601" y="1166"/>
                  </a:lnTo>
                  <a:lnTo>
                    <a:pt x="2575" y="1037"/>
                  </a:lnTo>
                  <a:lnTo>
                    <a:pt x="2550" y="909"/>
                  </a:lnTo>
                  <a:lnTo>
                    <a:pt x="2498" y="794"/>
                  </a:lnTo>
                  <a:lnTo>
                    <a:pt x="2447" y="679"/>
                  </a:lnTo>
                  <a:lnTo>
                    <a:pt x="2383" y="576"/>
                  </a:lnTo>
                  <a:lnTo>
                    <a:pt x="2306" y="474"/>
                  </a:lnTo>
                  <a:lnTo>
                    <a:pt x="2217" y="384"/>
                  </a:lnTo>
                  <a:lnTo>
                    <a:pt x="2127" y="295"/>
                  </a:lnTo>
                  <a:lnTo>
                    <a:pt x="2024" y="218"/>
                  </a:lnTo>
                  <a:lnTo>
                    <a:pt x="1922" y="154"/>
                  </a:lnTo>
                  <a:lnTo>
                    <a:pt x="1807" y="102"/>
                  </a:lnTo>
                  <a:lnTo>
                    <a:pt x="1691" y="51"/>
                  </a:lnTo>
                  <a:lnTo>
                    <a:pt x="1563" y="26"/>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79;p46">
              <a:extLst>
                <a:ext uri="{FF2B5EF4-FFF2-40B4-BE49-F238E27FC236}">
                  <a16:creationId xmlns:a16="http://schemas.microsoft.com/office/drawing/2014/main" id="{D32CFE09-2D5F-9CA7-103C-EDA5B537DC32}"/>
                </a:ext>
              </a:extLst>
            </p:cNvPr>
            <p:cNvSpPr/>
            <p:nvPr/>
          </p:nvSpPr>
          <p:spPr>
            <a:xfrm>
              <a:off x="2186600" y="1203900"/>
              <a:ext cx="65025" cy="65025"/>
            </a:xfrm>
            <a:custGeom>
              <a:avLst/>
              <a:gdLst/>
              <a:ahLst/>
              <a:cxnLst/>
              <a:rect l="l" t="t" r="r" b="b"/>
              <a:pathLst>
                <a:path w="2601" h="2601" extrusionOk="0">
                  <a:moveTo>
                    <a:pt x="1294" y="1"/>
                  </a:moveTo>
                  <a:lnTo>
                    <a:pt x="1166" y="14"/>
                  </a:lnTo>
                  <a:lnTo>
                    <a:pt x="1038" y="26"/>
                  </a:lnTo>
                  <a:lnTo>
                    <a:pt x="910" y="65"/>
                  </a:lnTo>
                  <a:lnTo>
                    <a:pt x="794" y="103"/>
                  </a:lnTo>
                  <a:lnTo>
                    <a:pt x="679" y="167"/>
                  </a:lnTo>
                  <a:lnTo>
                    <a:pt x="577" y="231"/>
                  </a:lnTo>
                  <a:lnTo>
                    <a:pt x="474" y="295"/>
                  </a:lnTo>
                  <a:lnTo>
                    <a:pt x="384" y="385"/>
                  </a:lnTo>
                  <a:lnTo>
                    <a:pt x="295" y="475"/>
                  </a:lnTo>
                  <a:lnTo>
                    <a:pt x="218" y="577"/>
                  </a:lnTo>
                  <a:lnTo>
                    <a:pt x="154" y="680"/>
                  </a:lnTo>
                  <a:lnTo>
                    <a:pt x="103" y="795"/>
                  </a:lnTo>
                  <a:lnTo>
                    <a:pt x="51" y="923"/>
                  </a:lnTo>
                  <a:lnTo>
                    <a:pt x="26" y="1038"/>
                  </a:lnTo>
                  <a:lnTo>
                    <a:pt x="0" y="1166"/>
                  </a:lnTo>
                  <a:lnTo>
                    <a:pt x="0" y="1307"/>
                  </a:lnTo>
                  <a:lnTo>
                    <a:pt x="0" y="1435"/>
                  </a:lnTo>
                  <a:lnTo>
                    <a:pt x="26" y="1563"/>
                  </a:lnTo>
                  <a:lnTo>
                    <a:pt x="51" y="1691"/>
                  </a:lnTo>
                  <a:lnTo>
                    <a:pt x="103" y="1807"/>
                  </a:lnTo>
                  <a:lnTo>
                    <a:pt x="154" y="1922"/>
                  </a:lnTo>
                  <a:lnTo>
                    <a:pt x="218" y="2037"/>
                  </a:lnTo>
                  <a:lnTo>
                    <a:pt x="295" y="2127"/>
                  </a:lnTo>
                  <a:lnTo>
                    <a:pt x="384" y="2229"/>
                  </a:lnTo>
                  <a:lnTo>
                    <a:pt x="474" y="2306"/>
                  </a:lnTo>
                  <a:lnTo>
                    <a:pt x="577" y="2383"/>
                  </a:lnTo>
                  <a:lnTo>
                    <a:pt x="679" y="2447"/>
                  </a:lnTo>
                  <a:lnTo>
                    <a:pt x="794" y="2498"/>
                  </a:lnTo>
                  <a:lnTo>
                    <a:pt x="910" y="2549"/>
                  </a:lnTo>
                  <a:lnTo>
                    <a:pt x="1038" y="2575"/>
                  </a:lnTo>
                  <a:lnTo>
                    <a:pt x="1166" y="2601"/>
                  </a:lnTo>
                  <a:lnTo>
                    <a:pt x="1435" y="2601"/>
                  </a:lnTo>
                  <a:lnTo>
                    <a:pt x="1563" y="2575"/>
                  </a:lnTo>
                  <a:lnTo>
                    <a:pt x="1691" y="2549"/>
                  </a:lnTo>
                  <a:lnTo>
                    <a:pt x="1806" y="2498"/>
                  </a:lnTo>
                  <a:lnTo>
                    <a:pt x="1921" y="2447"/>
                  </a:lnTo>
                  <a:lnTo>
                    <a:pt x="2024" y="2383"/>
                  </a:lnTo>
                  <a:lnTo>
                    <a:pt x="2126" y="2306"/>
                  </a:lnTo>
                  <a:lnTo>
                    <a:pt x="2216" y="2229"/>
                  </a:lnTo>
                  <a:lnTo>
                    <a:pt x="2306" y="2127"/>
                  </a:lnTo>
                  <a:lnTo>
                    <a:pt x="2382" y="2037"/>
                  </a:lnTo>
                  <a:lnTo>
                    <a:pt x="2446" y="1922"/>
                  </a:lnTo>
                  <a:lnTo>
                    <a:pt x="2498" y="1807"/>
                  </a:lnTo>
                  <a:lnTo>
                    <a:pt x="2536" y="1691"/>
                  </a:lnTo>
                  <a:lnTo>
                    <a:pt x="2575" y="1563"/>
                  </a:lnTo>
                  <a:lnTo>
                    <a:pt x="2587" y="1435"/>
                  </a:lnTo>
                  <a:lnTo>
                    <a:pt x="2600" y="1307"/>
                  </a:lnTo>
                  <a:lnTo>
                    <a:pt x="2587" y="1166"/>
                  </a:lnTo>
                  <a:lnTo>
                    <a:pt x="2575" y="1038"/>
                  </a:lnTo>
                  <a:lnTo>
                    <a:pt x="2536" y="923"/>
                  </a:lnTo>
                  <a:lnTo>
                    <a:pt x="2498" y="795"/>
                  </a:lnTo>
                  <a:lnTo>
                    <a:pt x="2446" y="680"/>
                  </a:lnTo>
                  <a:lnTo>
                    <a:pt x="2382" y="577"/>
                  </a:lnTo>
                  <a:lnTo>
                    <a:pt x="2306" y="475"/>
                  </a:lnTo>
                  <a:lnTo>
                    <a:pt x="2216" y="385"/>
                  </a:lnTo>
                  <a:lnTo>
                    <a:pt x="2126" y="295"/>
                  </a:lnTo>
                  <a:lnTo>
                    <a:pt x="2024" y="231"/>
                  </a:lnTo>
                  <a:lnTo>
                    <a:pt x="1921" y="167"/>
                  </a:lnTo>
                  <a:lnTo>
                    <a:pt x="1806" y="103"/>
                  </a:lnTo>
                  <a:lnTo>
                    <a:pt x="1691" y="65"/>
                  </a:lnTo>
                  <a:lnTo>
                    <a:pt x="1563" y="26"/>
                  </a:lnTo>
                  <a:lnTo>
                    <a:pt x="1435" y="14"/>
                  </a:lnTo>
                  <a:lnTo>
                    <a:pt x="12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80;p46">
              <a:extLst>
                <a:ext uri="{FF2B5EF4-FFF2-40B4-BE49-F238E27FC236}">
                  <a16:creationId xmlns:a16="http://schemas.microsoft.com/office/drawing/2014/main" id="{0B954441-2F1D-4B01-7172-653F398C0026}"/>
                </a:ext>
              </a:extLst>
            </p:cNvPr>
            <p:cNvSpPr/>
            <p:nvPr/>
          </p:nvSpPr>
          <p:spPr>
            <a:xfrm>
              <a:off x="1267625" y="1686125"/>
              <a:ext cx="65025" cy="65025"/>
            </a:xfrm>
            <a:custGeom>
              <a:avLst/>
              <a:gdLst/>
              <a:ahLst/>
              <a:cxnLst/>
              <a:rect l="l" t="t" r="r" b="b"/>
              <a:pathLst>
                <a:path w="2601" h="2601" extrusionOk="0">
                  <a:moveTo>
                    <a:pt x="1166" y="0"/>
                  </a:moveTo>
                  <a:lnTo>
                    <a:pt x="1038" y="26"/>
                  </a:lnTo>
                  <a:lnTo>
                    <a:pt x="923" y="52"/>
                  </a:lnTo>
                  <a:lnTo>
                    <a:pt x="795" y="103"/>
                  </a:lnTo>
                  <a:lnTo>
                    <a:pt x="679" y="154"/>
                  </a:lnTo>
                  <a:lnTo>
                    <a:pt x="577" y="218"/>
                  </a:lnTo>
                  <a:lnTo>
                    <a:pt x="475" y="295"/>
                  </a:lnTo>
                  <a:lnTo>
                    <a:pt x="385" y="385"/>
                  </a:lnTo>
                  <a:lnTo>
                    <a:pt x="295" y="474"/>
                  </a:lnTo>
                  <a:lnTo>
                    <a:pt x="231" y="577"/>
                  </a:lnTo>
                  <a:lnTo>
                    <a:pt x="167" y="679"/>
                  </a:lnTo>
                  <a:lnTo>
                    <a:pt x="103" y="794"/>
                  </a:lnTo>
                  <a:lnTo>
                    <a:pt x="65" y="910"/>
                  </a:lnTo>
                  <a:lnTo>
                    <a:pt x="26" y="1038"/>
                  </a:lnTo>
                  <a:lnTo>
                    <a:pt x="13" y="1166"/>
                  </a:lnTo>
                  <a:lnTo>
                    <a:pt x="1" y="1294"/>
                  </a:lnTo>
                  <a:lnTo>
                    <a:pt x="13" y="1435"/>
                  </a:lnTo>
                  <a:lnTo>
                    <a:pt x="26" y="1563"/>
                  </a:lnTo>
                  <a:lnTo>
                    <a:pt x="65" y="1691"/>
                  </a:lnTo>
                  <a:lnTo>
                    <a:pt x="103" y="1806"/>
                  </a:lnTo>
                  <a:lnTo>
                    <a:pt x="167" y="1922"/>
                  </a:lnTo>
                  <a:lnTo>
                    <a:pt x="231" y="2024"/>
                  </a:lnTo>
                  <a:lnTo>
                    <a:pt x="295" y="2126"/>
                  </a:lnTo>
                  <a:lnTo>
                    <a:pt x="385" y="2216"/>
                  </a:lnTo>
                  <a:lnTo>
                    <a:pt x="475" y="2306"/>
                  </a:lnTo>
                  <a:lnTo>
                    <a:pt x="577" y="2383"/>
                  </a:lnTo>
                  <a:lnTo>
                    <a:pt x="679" y="2447"/>
                  </a:lnTo>
                  <a:lnTo>
                    <a:pt x="795" y="2498"/>
                  </a:lnTo>
                  <a:lnTo>
                    <a:pt x="923" y="2536"/>
                  </a:lnTo>
                  <a:lnTo>
                    <a:pt x="1038" y="2575"/>
                  </a:lnTo>
                  <a:lnTo>
                    <a:pt x="1166" y="2600"/>
                  </a:lnTo>
                  <a:lnTo>
                    <a:pt x="1435" y="2600"/>
                  </a:lnTo>
                  <a:lnTo>
                    <a:pt x="1563" y="2575"/>
                  </a:lnTo>
                  <a:lnTo>
                    <a:pt x="1691" y="2536"/>
                  </a:lnTo>
                  <a:lnTo>
                    <a:pt x="1807" y="2498"/>
                  </a:lnTo>
                  <a:lnTo>
                    <a:pt x="1922" y="2447"/>
                  </a:lnTo>
                  <a:lnTo>
                    <a:pt x="2037" y="2383"/>
                  </a:lnTo>
                  <a:lnTo>
                    <a:pt x="2127" y="2306"/>
                  </a:lnTo>
                  <a:lnTo>
                    <a:pt x="2229" y="2216"/>
                  </a:lnTo>
                  <a:lnTo>
                    <a:pt x="2306" y="2126"/>
                  </a:lnTo>
                  <a:lnTo>
                    <a:pt x="2383" y="2024"/>
                  </a:lnTo>
                  <a:lnTo>
                    <a:pt x="2447" y="1922"/>
                  </a:lnTo>
                  <a:lnTo>
                    <a:pt x="2498" y="1806"/>
                  </a:lnTo>
                  <a:lnTo>
                    <a:pt x="2549" y="1691"/>
                  </a:lnTo>
                  <a:lnTo>
                    <a:pt x="2575" y="1563"/>
                  </a:lnTo>
                  <a:lnTo>
                    <a:pt x="2601" y="1435"/>
                  </a:lnTo>
                  <a:lnTo>
                    <a:pt x="2601" y="1294"/>
                  </a:lnTo>
                  <a:lnTo>
                    <a:pt x="2601" y="1166"/>
                  </a:lnTo>
                  <a:lnTo>
                    <a:pt x="2575" y="1038"/>
                  </a:lnTo>
                  <a:lnTo>
                    <a:pt x="2549" y="910"/>
                  </a:lnTo>
                  <a:lnTo>
                    <a:pt x="2498" y="794"/>
                  </a:lnTo>
                  <a:lnTo>
                    <a:pt x="2447" y="679"/>
                  </a:lnTo>
                  <a:lnTo>
                    <a:pt x="2383" y="577"/>
                  </a:lnTo>
                  <a:lnTo>
                    <a:pt x="2306" y="474"/>
                  </a:lnTo>
                  <a:lnTo>
                    <a:pt x="2229" y="385"/>
                  </a:lnTo>
                  <a:lnTo>
                    <a:pt x="2127" y="295"/>
                  </a:lnTo>
                  <a:lnTo>
                    <a:pt x="2037" y="218"/>
                  </a:lnTo>
                  <a:lnTo>
                    <a:pt x="1922" y="154"/>
                  </a:lnTo>
                  <a:lnTo>
                    <a:pt x="1807" y="103"/>
                  </a:lnTo>
                  <a:lnTo>
                    <a:pt x="1691" y="52"/>
                  </a:lnTo>
                  <a:lnTo>
                    <a:pt x="1563" y="26"/>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81;p46">
              <a:extLst>
                <a:ext uri="{FF2B5EF4-FFF2-40B4-BE49-F238E27FC236}">
                  <a16:creationId xmlns:a16="http://schemas.microsoft.com/office/drawing/2014/main" id="{6527DD3F-963E-D0CC-2D2C-76A76038AB9B}"/>
                </a:ext>
              </a:extLst>
            </p:cNvPr>
            <p:cNvSpPr/>
            <p:nvPr/>
          </p:nvSpPr>
          <p:spPr>
            <a:xfrm>
              <a:off x="1183750" y="2118075"/>
              <a:ext cx="65000" cy="65025"/>
            </a:xfrm>
            <a:custGeom>
              <a:avLst/>
              <a:gdLst/>
              <a:ahLst/>
              <a:cxnLst/>
              <a:rect l="l" t="t" r="r" b="b"/>
              <a:pathLst>
                <a:path w="2600" h="2601" extrusionOk="0">
                  <a:moveTo>
                    <a:pt x="1166" y="0"/>
                  </a:moveTo>
                  <a:lnTo>
                    <a:pt x="1037" y="26"/>
                  </a:lnTo>
                  <a:lnTo>
                    <a:pt x="909" y="51"/>
                  </a:lnTo>
                  <a:lnTo>
                    <a:pt x="794" y="103"/>
                  </a:lnTo>
                  <a:lnTo>
                    <a:pt x="679" y="154"/>
                  </a:lnTo>
                  <a:lnTo>
                    <a:pt x="576" y="218"/>
                  </a:lnTo>
                  <a:lnTo>
                    <a:pt x="474" y="295"/>
                  </a:lnTo>
                  <a:lnTo>
                    <a:pt x="384" y="372"/>
                  </a:lnTo>
                  <a:lnTo>
                    <a:pt x="295" y="474"/>
                  </a:lnTo>
                  <a:lnTo>
                    <a:pt x="218" y="564"/>
                  </a:lnTo>
                  <a:lnTo>
                    <a:pt x="154" y="679"/>
                  </a:lnTo>
                  <a:lnTo>
                    <a:pt x="102" y="794"/>
                  </a:lnTo>
                  <a:lnTo>
                    <a:pt x="51" y="910"/>
                  </a:lnTo>
                  <a:lnTo>
                    <a:pt x="26" y="1038"/>
                  </a:lnTo>
                  <a:lnTo>
                    <a:pt x="0" y="1166"/>
                  </a:lnTo>
                  <a:lnTo>
                    <a:pt x="0" y="1294"/>
                  </a:lnTo>
                  <a:lnTo>
                    <a:pt x="0" y="1435"/>
                  </a:lnTo>
                  <a:lnTo>
                    <a:pt x="26" y="1563"/>
                  </a:lnTo>
                  <a:lnTo>
                    <a:pt x="51" y="1678"/>
                  </a:lnTo>
                  <a:lnTo>
                    <a:pt x="102" y="1806"/>
                  </a:lnTo>
                  <a:lnTo>
                    <a:pt x="154" y="1921"/>
                  </a:lnTo>
                  <a:lnTo>
                    <a:pt x="218" y="2024"/>
                  </a:lnTo>
                  <a:lnTo>
                    <a:pt x="295" y="2126"/>
                  </a:lnTo>
                  <a:lnTo>
                    <a:pt x="384" y="2216"/>
                  </a:lnTo>
                  <a:lnTo>
                    <a:pt x="474" y="2306"/>
                  </a:lnTo>
                  <a:lnTo>
                    <a:pt x="576" y="2370"/>
                  </a:lnTo>
                  <a:lnTo>
                    <a:pt x="679" y="2447"/>
                  </a:lnTo>
                  <a:lnTo>
                    <a:pt x="794" y="2498"/>
                  </a:lnTo>
                  <a:lnTo>
                    <a:pt x="909" y="2536"/>
                  </a:lnTo>
                  <a:lnTo>
                    <a:pt x="1037" y="2575"/>
                  </a:lnTo>
                  <a:lnTo>
                    <a:pt x="1166" y="2587"/>
                  </a:lnTo>
                  <a:lnTo>
                    <a:pt x="1306" y="2600"/>
                  </a:lnTo>
                  <a:lnTo>
                    <a:pt x="1434" y="2587"/>
                  </a:lnTo>
                  <a:lnTo>
                    <a:pt x="1563" y="2575"/>
                  </a:lnTo>
                  <a:lnTo>
                    <a:pt x="1691" y="2536"/>
                  </a:lnTo>
                  <a:lnTo>
                    <a:pt x="1806" y="2498"/>
                  </a:lnTo>
                  <a:lnTo>
                    <a:pt x="1921" y="2447"/>
                  </a:lnTo>
                  <a:lnTo>
                    <a:pt x="2024" y="2370"/>
                  </a:lnTo>
                  <a:lnTo>
                    <a:pt x="2126" y="2306"/>
                  </a:lnTo>
                  <a:lnTo>
                    <a:pt x="2216" y="2216"/>
                  </a:lnTo>
                  <a:lnTo>
                    <a:pt x="2305" y="2126"/>
                  </a:lnTo>
                  <a:lnTo>
                    <a:pt x="2382" y="2024"/>
                  </a:lnTo>
                  <a:lnTo>
                    <a:pt x="2446" y="1921"/>
                  </a:lnTo>
                  <a:lnTo>
                    <a:pt x="2498" y="1806"/>
                  </a:lnTo>
                  <a:lnTo>
                    <a:pt x="2549" y="1678"/>
                  </a:lnTo>
                  <a:lnTo>
                    <a:pt x="2574" y="1563"/>
                  </a:lnTo>
                  <a:lnTo>
                    <a:pt x="2600" y="1435"/>
                  </a:lnTo>
                  <a:lnTo>
                    <a:pt x="2600" y="1294"/>
                  </a:lnTo>
                  <a:lnTo>
                    <a:pt x="2600" y="1166"/>
                  </a:lnTo>
                  <a:lnTo>
                    <a:pt x="2574" y="1038"/>
                  </a:lnTo>
                  <a:lnTo>
                    <a:pt x="2549" y="910"/>
                  </a:lnTo>
                  <a:lnTo>
                    <a:pt x="2498" y="794"/>
                  </a:lnTo>
                  <a:lnTo>
                    <a:pt x="2446" y="679"/>
                  </a:lnTo>
                  <a:lnTo>
                    <a:pt x="2382" y="564"/>
                  </a:lnTo>
                  <a:lnTo>
                    <a:pt x="2305" y="474"/>
                  </a:lnTo>
                  <a:lnTo>
                    <a:pt x="2216" y="372"/>
                  </a:lnTo>
                  <a:lnTo>
                    <a:pt x="2126" y="295"/>
                  </a:lnTo>
                  <a:lnTo>
                    <a:pt x="2024" y="218"/>
                  </a:lnTo>
                  <a:lnTo>
                    <a:pt x="1921" y="154"/>
                  </a:lnTo>
                  <a:lnTo>
                    <a:pt x="1806" y="103"/>
                  </a:lnTo>
                  <a:lnTo>
                    <a:pt x="1691" y="51"/>
                  </a:lnTo>
                  <a:lnTo>
                    <a:pt x="1563" y="26"/>
                  </a:lnTo>
                  <a:lnTo>
                    <a:pt x="14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2;p46">
              <a:extLst>
                <a:ext uri="{FF2B5EF4-FFF2-40B4-BE49-F238E27FC236}">
                  <a16:creationId xmlns:a16="http://schemas.microsoft.com/office/drawing/2014/main" id="{76A07A04-9FF5-A309-8833-89CE8CE6E07C}"/>
                </a:ext>
              </a:extLst>
            </p:cNvPr>
            <p:cNvSpPr/>
            <p:nvPr/>
          </p:nvSpPr>
          <p:spPr>
            <a:xfrm>
              <a:off x="1544600" y="2156800"/>
              <a:ext cx="65025" cy="65350"/>
            </a:xfrm>
            <a:custGeom>
              <a:avLst/>
              <a:gdLst/>
              <a:ahLst/>
              <a:cxnLst/>
              <a:rect l="l" t="t" r="r" b="b"/>
              <a:pathLst>
                <a:path w="2601" h="2614" extrusionOk="0">
                  <a:moveTo>
                    <a:pt x="1294" y="1"/>
                  </a:moveTo>
                  <a:lnTo>
                    <a:pt x="1166" y="14"/>
                  </a:lnTo>
                  <a:lnTo>
                    <a:pt x="1038" y="27"/>
                  </a:lnTo>
                  <a:lnTo>
                    <a:pt x="910" y="65"/>
                  </a:lnTo>
                  <a:lnTo>
                    <a:pt x="795" y="103"/>
                  </a:lnTo>
                  <a:lnTo>
                    <a:pt x="679" y="167"/>
                  </a:lnTo>
                  <a:lnTo>
                    <a:pt x="564" y="232"/>
                  </a:lnTo>
                  <a:lnTo>
                    <a:pt x="474" y="308"/>
                  </a:lnTo>
                  <a:lnTo>
                    <a:pt x="372" y="385"/>
                  </a:lnTo>
                  <a:lnTo>
                    <a:pt x="295" y="475"/>
                  </a:lnTo>
                  <a:lnTo>
                    <a:pt x="218" y="577"/>
                  </a:lnTo>
                  <a:lnTo>
                    <a:pt x="154" y="693"/>
                  </a:lnTo>
                  <a:lnTo>
                    <a:pt x="103" y="795"/>
                  </a:lnTo>
                  <a:lnTo>
                    <a:pt x="52" y="923"/>
                  </a:lnTo>
                  <a:lnTo>
                    <a:pt x="26" y="1038"/>
                  </a:lnTo>
                  <a:lnTo>
                    <a:pt x="0" y="1179"/>
                  </a:lnTo>
                  <a:lnTo>
                    <a:pt x="0" y="1307"/>
                  </a:lnTo>
                  <a:lnTo>
                    <a:pt x="0" y="1435"/>
                  </a:lnTo>
                  <a:lnTo>
                    <a:pt x="26" y="1564"/>
                  </a:lnTo>
                  <a:lnTo>
                    <a:pt x="52" y="1692"/>
                  </a:lnTo>
                  <a:lnTo>
                    <a:pt x="103" y="1807"/>
                  </a:lnTo>
                  <a:lnTo>
                    <a:pt x="154" y="1922"/>
                  </a:lnTo>
                  <a:lnTo>
                    <a:pt x="218" y="2037"/>
                  </a:lnTo>
                  <a:lnTo>
                    <a:pt x="295" y="2140"/>
                  </a:lnTo>
                  <a:lnTo>
                    <a:pt x="372" y="2230"/>
                  </a:lnTo>
                  <a:lnTo>
                    <a:pt x="474" y="2306"/>
                  </a:lnTo>
                  <a:lnTo>
                    <a:pt x="564" y="2383"/>
                  </a:lnTo>
                  <a:lnTo>
                    <a:pt x="679" y="2447"/>
                  </a:lnTo>
                  <a:lnTo>
                    <a:pt x="795" y="2511"/>
                  </a:lnTo>
                  <a:lnTo>
                    <a:pt x="910" y="2550"/>
                  </a:lnTo>
                  <a:lnTo>
                    <a:pt x="1038" y="2575"/>
                  </a:lnTo>
                  <a:lnTo>
                    <a:pt x="1166" y="2601"/>
                  </a:lnTo>
                  <a:lnTo>
                    <a:pt x="1294" y="2614"/>
                  </a:lnTo>
                  <a:lnTo>
                    <a:pt x="1435" y="2601"/>
                  </a:lnTo>
                  <a:lnTo>
                    <a:pt x="1563" y="2575"/>
                  </a:lnTo>
                  <a:lnTo>
                    <a:pt x="1678" y="2550"/>
                  </a:lnTo>
                  <a:lnTo>
                    <a:pt x="1806" y="2511"/>
                  </a:lnTo>
                  <a:lnTo>
                    <a:pt x="1922" y="2447"/>
                  </a:lnTo>
                  <a:lnTo>
                    <a:pt x="2024" y="2383"/>
                  </a:lnTo>
                  <a:lnTo>
                    <a:pt x="2127" y="2306"/>
                  </a:lnTo>
                  <a:lnTo>
                    <a:pt x="2216" y="2230"/>
                  </a:lnTo>
                  <a:lnTo>
                    <a:pt x="2306" y="2140"/>
                  </a:lnTo>
                  <a:lnTo>
                    <a:pt x="2370" y="2037"/>
                  </a:lnTo>
                  <a:lnTo>
                    <a:pt x="2447" y="1922"/>
                  </a:lnTo>
                  <a:lnTo>
                    <a:pt x="2498" y="1807"/>
                  </a:lnTo>
                  <a:lnTo>
                    <a:pt x="2536" y="1692"/>
                  </a:lnTo>
                  <a:lnTo>
                    <a:pt x="2575" y="1564"/>
                  </a:lnTo>
                  <a:lnTo>
                    <a:pt x="2588" y="1435"/>
                  </a:lnTo>
                  <a:lnTo>
                    <a:pt x="2600" y="1307"/>
                  </a:lnTo>
                  <a:lnTo>
                    <a:pt x="2588" y="1179"/>
                  </a:lnTo>
                  <a:lnTo>
                    <a:pt x="2575" y="1038"/>
                  </a:lnTo>
                  <a:lnTo>
                    <a:pt x="2536" y="923"/>
                  </a:lnTo>
                  <a:lnTo>
                    <a:pt x="2498" y="795"/>
                  </a:lnTo>
                  <a:lnTo>
                    <a:pt x="2447" y="693"/>
                  </a:lnTo>
                  <a:lnTo>
                    <a:pt x="2370" y="577"/>
                  </a:lnTo>
                  <a:lnTo>
                    <a:pt x="2306" y="475"/>
                  </a:lnTo>
                  <a:lnTo>
                    <a:pt x="2216" y="385"/>
                  </a:lnTo>
                  <a:lnTo>
                    <a:pt x="2127" y="308"/>
                  </a:lnTo>
                  <a:lnTo>
                    <a:pt x="2024" y="232"/>
                  </a:lnTo>
                  <a:lnTo>
                    <a:pt x="1922" y="167"/>
                  </a:lnTo>
                  <a:lnTo>
                    <a:pt x="1806" y="103"/>
                  </a:lnTo>
                  <a:lnTo>
                    <a:pt x="1678" y="65"/>
                  </a:lnTo>
                  <a:lnTo>
                    <a:pt x="1563" y="27"/>
                  </a:lnTo>
                  <a:lnTo>
                    <a:pt x="1435" y="14"/>
                  </a:lnTo>
                  <a:lnTo>
                    <a:pt x="12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3;p46">
              <a:extLst>
                <a:ext uri="{FF2B5EF4-FFF2-40B4-BE49-F238E27FC236}">
                  <a16:creationId xmlns:a16="http://schemas.microsoft.com/office/drawing/2014/main" id="{EA0C3DE4-1534-4139-589F-64B76873892C}"/>
                </a:ext>
              </a:extLst>
            </p:cNvPr>
            <p:cNvSpPr/>
            <p:nvPr/>
          </p:nvSpPr>
          <p:spPr>
            <a:xfrm>
              <a:off x="1735125" y="2356300"/>
              <a:ext cx="65025" cy="65350"/>
            </a:xfrm>
            <a:custGeom>
              <a:avLst/>
              <a:gdLst/>
              <a:ahLst/>
              <a:cxnLst/>
              <a:rect l="l" t="t" r="r" b="b"/>
              <a:pathLst>
                <a:path w="2601" h="2614" extrusionOk="0">
                  <a:moveTo>
                    <a:pt x="1294" y="0"/>
                  </a:moveTo>
                  <a:lnTo>
                    <a:pt x="1166" y="13"/>
                  </a:lnTo>
                  <a:lnTo>
                    <a:pt x="1038" y="26"/>
                  </a:lnTo>
                  <a:lnTo>
                    <a:pt x="909" y="64"/>
                  </a:lnTo>
                  <a:lnTo>
                    <a:pt x="794" y="103"/>
                  </a:lnTo>
                  <a:lnTo>
                    <a:pt x="679" y="167"/>
                  </a:lnTo>
                  <a:lnTo>
                    <a:pt x="564" y="231"/>
                  </a:lnTo>
                  <a:lnTo>
                    <a:pt x="474" y="308"/>
                  </a:lnTo>
                  <a:lnTo>
                    <a:pt x="372" y="385"/>
                  </a:lnTo>
                  <a:lnTo>
                    <a:pt x="295" y="474"/>
                  </a:lnTo>
                  <a:lnTo>
                    <a:pt x="218" y="577"/>
                  </a:lnTo>
                  <a:lnTo>
                    <a:pt x="154" y="692"/>
                  </a:lnTo>
                  <a:lnTo>
                    <a:pt x="103" y="794"/>
                  </a:lnTo>
                  <a:lnTo>
                    <a:pt x="51" y="922"/>
                  </a:lnTo>
                  <a:lnTo>
                    <a:pt x="26" y="1051"/>
                  </a:lnTo>
                  <a:lnTo>
                    <a:pt x="0" y="1179"/>
                  </a:lnTo>
                  <a:lnTo>
                    <a:pt x="0" y="1307"/>
                  </a:lnTo>
                  <a:lnTo>
                    <a:pt x="0" y="1435"/>
                  </a:lnTo>
                  <a:lnTo>
                    <a:pt x="26" y="1563"/>
                  </a:lnTo>
                  <a:lnTo>
                    <a:pt x="51" y="1691"/>
                  </a:lnTo>
                  <a:lnTo>
                    <a:pt x="103" y="1819"/>
                  </a:lnTo>
                  <a:lnTo>
                    <a:pt x="154" y="1921"/>
                  </a:lnTo>
                  <a:lnTo>
                    <a:pt x="218" y="2037"/>
                  </a:lnTo>
                  <a:lnTo>
                    <a:pt x="295" y="2139"/>
                  </a:lnTo>
                  <a:lnTo>
                    <a:pt x="372" y="2229"/>
                  </a:lnTo>
                  <a:lnTo>
                    <a:pt x="474" y="2306"/>
                  </a:lnTo>
                  <a:lnTo>
                    <a:pt x="564" y="2383"/>
                  </a:lnTo>
                  <a:lnTo>
                    <a:pt x="679" y="2447"/>
                  </a:lnTo>
                  <a:lnTo>
                    <a:pt x="794" y="2511"/>
                  </a:lnTo>
                  <a:lnTo>
                    <a:pt x="909" y="2549"/>
                  </a:lnTo>
                  <a:lnTo>
                    <a:pt x="1038" y="2588"/>
                  </a:lnTo>
                  <a:lnTo>
                    <a:pt x="1166" y="2600"/>
                  </a:lnTo>
                  <a:lnTo>
                    <a:pt x="1294" y="2613"/>
                  </a:lnTo>
                  <a:lnTo>
                    <a:pt x="1435" y="2600"/>
                  </a:lnTo>
                  <a:lnTo>
                    <a:pt x="1563" y="2588"/>
                  </a:lnTo>
                  <a:lnTo>
                    <a:pt x="1678" y="2549"/>
                  </a:lnTo>
                  <a:lnTo>
                    <a:pt x="1806" y="2511"/>
                  </a:lnTo>
                  <a:lnTo>
                    <a:pt x="1921" y="2447"/>
                  </a:lnTo>
                  <a:lnTo>
                    <a:pt x="2024" y="2383"/>
                  </a:lnTo>
                  <a:lnTo>
                    <a:pt x="2126" y="2306"/>
                  </a:lnTo>
                  <a:lnTo>
                    <a:pt x="2216" y="2229"/>
                  </a:lnTo>
                  <a:lnTo>
                    <a:pt x="2306" y="2139"/>
                  </a:lnTo>
                  <a:lnTo>
                    <a:pt x="2370" y="2037"/>
                  </a:lnTo>
                  <a:lnTo>
                    <a:pt x="2446" y="1921"/>
                  </a:lnTo>
                  <a:lnTo>
                    <a:pt x="2498" y="1819"/>
                  </a:lnTo>
                  <a:lnTo>
                    <a:pt x="2536" y="1691"/>
                  </a:lnTo>
                  <a:lnTo>
                    <a:pt x="2575" y="1563"/>
                  </a:lnTo>
                  <a:lnTo>
                    <a:pt x="2587" y="1435"/>
                  </a:lnTo>
                  <a:lnTo>
                    <a:pt x="2600" y="1307"/>
                  </a:lnTo>
                  <a:lnTo>
                    <a:pt x="2587" y="1179"/>
                  </a:lnTo>
                  <a:lnTo>
                    <a:pt x="2575" y="1051"/>
                  </a:lnTo>
                  <a:lnTo>
                    <a:pt x="2536" y="922"/>
                  </a:lnTo>
                  <a:lnTo>
                    <a:pt x="2498" y="794"/>
                  </a:lnTo>
                  <a:lnTo>
                    <a:pt x="2446" y="692"/>
                  </a:lnTo>
                  <a:lnTo>
                    <a:pt x="2370" y="577"/>
                  </a:lnTo>
                  <a:lnTo>
                    <a:pt x="2306" y="474"/>
                  </a:lnTo>
                  <a:lnTo>
                    <a:pt x="2216" y="385"/>
                  </a:lnTo>
                  <a:lnTo>
                    <a:pt x="2126" y="308"/>
                  </a:lnTo>
                  <a:lnTo>
                    <a:pt x="2024" y="231"/>
                  </a:lnTo>
                  <a:lnTo>
                    <a:pt x="1921" y="167"/>
                  </a:lnTo>
                  <a:lnTo>
                    <a:pt x="1806" y="103"/>
                  </a:lnTo>
                  <a:lnTo>
                    <a:pt x="1678" y="64"/>
                  </a:lnTo>
                  <a:lnTo>
                    <a:pt x="1563" y="26"/>
                  </a:lnTo>
                  <a:lnTo>
                    <a:pt x="1435" y="13"/>
                  </a:lnTo>
                  <a:lnTo>
                    <a:pt x="1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84;p46">
              <a:extLst>
                <a:ext uri="{FF2B5EF4-FFF2-40B4-BE49-F238E27FC236}">
                  <a16:creationId xmlns:a16="http://schemas.microsoft.com/office/drawing/2014/main" id="{AB0CB454-8108-2294-1D08-606F0305AE9C}"/>
                </a:ext>
              </a:extLst>
            </p:cNvPr>
            <p:cNvSpPr/>
            <p:nvPr/>
          </p:nvSpPr>
          <p:spPr>
            <a:xfrm>
              <a:off x="2095025" y="2180500"/>
              <a:ext cx="65325" cy="65025"/>
            </a:xfrm>
            <a:custGeom>
              <a:avLst/>
              <a:gdLst/>
              <a:ahLst/>
              <a:cxnLst/>
              <a:rect l="l" t="t" r="r" b="b"/>
              <a:pathLst>
                <a:path w="2613" h="2601" extrusionOk="0">
                  <a:moveTo>
                    <a:pt x="1307" y="1"/>
                  </a:moveTo>
                  <a:lnTo>
                    <a:pt x="1178" y="14"/>
                  </a:lnTo>
                  <a:lnTo>
                    <a:pt x="1038" y="26"/>
                  </a:lnTo>
                  <a:lnTo>
                    <a:pt x="922" y="65"/>
                  </a:lnTo>
                  <a:lnTo>
                    <a:pt x="794" y="103"/>
                  </a:lnTo>
                  <a:lnTo>
                    <a:pt x="692" y="154"/>
                  </a:lnTo>
                  <a:lnTo>
                    <a:pt x="577" y="219"/>
                  </a:lnTo>
                  <a:lnTo>
                    <a:pt x="474" y="295"/>
                  </a:lnTo>
                  <a:lnTo>
                    <a:pt x="384" y="385"/>
                  </a:lnTo>
                  <a:lnTo>
                    <a:pt x="308" y="475"/>
                  </a:lnTo>
                  <a:lnTo>
                    <a:pt x="231" y="577"/>
                  </a:lnTo>
                  <a:lnTo>
                    <a:pt x="167" y="680"/>
                  </a:lnTo>
                  <a:lnTo>
                    <a:pt x="103" y="795"/>
                  </a:lnTo>
                  <a:lnTo>
                    <a:pt x="64" y="923"/>
                  </a:lnTo>
                  <a:lnTo>
                    <a:pt x="26" y="1038"/>
                  </a:lnTo>
                  <a:lnTo>
                    <a:pt x="13" y="1166"/>
                  </a:lnTo>
                  <a:lnTo>
                    <a:pt x="0" y="1307"/>
                  </a:lnTo>
                  <a:lnTo>
                    <a:pt x="13" y="1435"/>
                  </a:lnTo>
                  <a:lnTo>
                    <a:pt x="26" y="1563"/>
                  </a:lnTo>
                  <a:lnTo>
                    <a:pt x="64" y="1691"/>
                  </a:lnTo>
                  <a:lnTo>
                    <a:pt x="103" y="1807"/>
                  </a:lnTo>
                  <a:lnTo>
                    <a:pt x="167" y="1922"/>
                  </a:lnTo>
                  <a:lnTo>
                    <a:pt x="231" y="2037"/>
                  </a:lnTo>
                  <a:lnTo>
                    <a:pt x="308" y="2127"/>
                  </a:lnTo>
                  <a:lnTo>
                    <a:pt x="384" y="2229"/>
                  </a:lnTo>
                  <a:lnTo>
                    <a:pt x="474" y="2306"/>
                  </a:lnTo>
                  <a:lnTo>
                    <a:pt x="577" y="2383"/>
                  </a:lnTo>
                  <a:lnTo>
                    <a:pt x="692" y="2447"/>
                  </a:lnTo>
                  <a:lnTo>
                    <a:pt x="794" y="2498"/>
                  </a:lnTo>
                  <a:lnTo>
                    <a:pt x="922" y="2550"/>
                  </a:lnTo>
                  <a:lnTo>
                    <a:pt x="1038" y="2575"/>
                  </a:lnTo>
                  <a:lnTo>
                    <a:pt x="1178" y="2601"/>
                  </a:lnTo>
                  <a:lnTo>
                    <a:pt x="1435" y="2601"/>
                  </a:lnTo>
                  <a:lnTo>
                    <a:pt x="1563" y="2575"/>
                  </a:lnTo>
                  <a:lnTo>
                    <a:pt x="1691" y="2550"/>
                  </a:lnTo>
                  <a:lnTo>
                    <a:pt x="1806" y="2498"/>
                  </a:lnTo>
                  <a:lnTo>
                    <a:pt x="1921" y="2447"/>
                  </a:lnTo>
                  <a:lnTo>
                    <a:pt x="2037" y="2383"/>
                  </a:lnTo>
                  <a:lnTo>
                    <a:pt x="2139" y="2306"/>
                  </a:lnTo>
                  <a:lnTo>
                    <a:pt x="2229" y="2229"/>
                  </a:lnTo>
                  <a:lnTo>
                    <a:pt x="2306" y="2127"/>
                  </a:lnTo>
                  <a:lnTo>
                    <a:pt x="2382" y="2037"/>
                  </a:lnTo>
                  <a:lnTo>
                    <a:pt x="2446" y="1922"/>
                  </a:lnTo>
                  <a:lnTo>
                    <a:pt x="2510" y="1807"/>
                  </a:lnTo>
                  <a:lnTo>
                    <a:pt x="2549" y="1691"/>
                  </a:lnTo>
                  <a:lnTo>
                    <a:pt x="2575" y="1563"/>
                  </a:lnTo>
                  <a:lnTo>
                    <a:pt x="2600" y="1435"/>
                  </a:lnTo>
                  <a:lnTo>
                    <a:pt x="2613" y="1307"/>
                  </a:lnTo>
                  <a:lnTo>
                    <a:pt x="2600" y="1166"/>
                  </a:lnTo>
                  <a:lnTo>
                    <a:pt x="2575" y="1038"/>
                  </a:lnTo>
                  <a:lnTo>
                    <a:pt x="2549" y="923"/>
                  </a:lnTo>
                  <a:lnTo>
                    <a:pt x="2510" y="795"/>
                  </a:lnTo>
                  <a:lnTo>
                    <a:pt x="2446" y="680"/>
                  </a:lnTo>
                  <a:lnTo>
                    <a:pt x="2382" y="577"/>
                  </a:lnTo>
                  <a:lnTo>
                    <a:pt x="2306" y="475"/>
                  </a:lnTo>
                  <a:lnTo>
                    <a:pt x="2229" y="385"/>
                  </a:lnTo>
                  <a:lnTo>
                    <a:pt x="2139" y="295"/>
                  </a:lnTo>
                  <a:lnTo>
                    <a:pt x="2037" y="219"/>
                  </a:lnTo>
                  <a:lnTo>
                    <a:pt x="1921" y="154"/>
                  </a:lnTo>
                  <a:lnTo>
                    <a:pt x="1806" y="103"/>
                  </a:lnTo>
                  <a:lnTo>
                    <a:pt x="1691" y="65"/>
                  </a:lnTo>
                  <a:lnTo>
                    <a:pt x="1563" y="26"/>
                  </a:lnTo>
                  <a:lnTo>
                    <a:pt x="1435" y="14"/>
                  </a:lnTo>
                  <a:lnTo>
                    <a:pt x="1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85;p46">
              <a:extLst>
                <a:ext uri="{FF2B5EF4-FFF2-40B4-BE49-F238E27FC236}">
                  <a16:creationId xmlns:a16="http://schemas.microsoft.com/office/drawing/2014/main" id="{34966EC6-EBAC-78DA-A21F-C12EE7A12994}"/>
                </a:ext>
              </a:extLst>
            </p:cNvPr>
            <p:cNvSpPr/>
            <p:nvPr/>
          </p:nvSpPr>
          <p:spPr>
            <a:xfrm>
              <a:off x="2270475" y="2041550"/>
              <a:ext cx="65025" cy="65025"/>
            </a:xfrm>
            <a:custGeom>
              <a:avLst/>
              <a:gdLst/>
              <a:ahLst/>
              <a:cxnLst/>
              <a:rect l="l" t="t" r="r" b="b"/>
              <a:pathLst>
                <a:path w="2601" h="2601" extrusionOk="0">
                  <a:moveTo>
                    <a:pt x="1166" y="0"/>
                  </a:moveTo>
                  <a:lnTo>
                    <a:pt x="1038" y="26"/>
                  </a:lnTo>
                  <a:lnTo>
                    <a:pt x="923" y="51"/>
                  </a:lnTo>
                  <a:lnTo>
                    <a:pt x="795" y="103"/>
                  </a:lnTo>
                  <a:lnTo>
                    <a:pt x="680" y="154"/>
                  </a:lnTo>
                  <a:lnTo>
                    <a:pt x="577" y="218"/>
                  </a:lnTo>
                  <a:lnTo>
                    <a:pt x="475" y="295"/>
                  </a:lnTo>
                  <a:lnTo>
                    <a:pt x="385" y="372"/>
                  </a:lnTo>
                  <a:lnTo>
                    <a:pt x="295" y="474"/>
                  </a:lnTo>
                  <a:lnTo>
                    <a:pt x="219" y="564"/>
                  </a:lnTo>
                  <a:lnTo>
                    <a:pt x="155" y="679"/>
                  </a:lnTo>
                  <a:lnTo>
                    <a:pt x="103" y="794"/>
                  </a:lnTo>
                  <a:lnTo>
                    <a:pt x="65" y="910"/>
                  </a:lnTo>
                  <a:lnTo>
                    <a:pt x="26" y="1038"/>
                  </a:lnTo>
                  <a:lnTo>
                    <a:pt x="14" y="1166"/>
                  </a:lnTo>
                  <a:lnTo>
                    <a:pt x="1" y="1294"/>
                  </a:lnTo>
                  <a:lnTo>
                    <a:pt x="14" y="1435"/>
                  </a:lnTo>
                  <a:lnTo>
                    <a:pt x="26" y="1563"/>
                  </a:lnTo>
                  <a:lnTo>
                    <a:pt x="65" y="1678"/>
                  </a:lnTo>
                  <a:lnTo>
                    <a:pt x="103" y="1806"/>
                  </a:lnTo>
                  <a:lnTo>
                    <a:pt x="155" y="1921"/>
                  </a:lnTo>
                  <a:lnTo>
                    <a:pt x="219" y="2024"/>
                  </a:lnTo>
                  <a:lnTo>
                    <a:pt x="295" y="2126"/>
                  </a:lnTo>
                  <a:lnTo>
                    <a:pt x="385" y="2216"/>
                  </a:lnTo>
                  <a:lnTo>
                    <a:pt x="475" y="2306"/>
                  </a:lnTo>
                  <a:lnTo>
                    <a:pt x="577" y="2370"/>
                  </a:lnTo>
                  <a:lnTo>
                    <a:pt x="680" y="2446"/>
                  </a:lnTo>
                  <a:lnTo>
                    <a:pt x="795" y="2498"/>
                  </a:lnTo>
                  <a:lnTo>
                    <a:pt x="923" y="2536"/>
                  </a:lnTo>
                  <a:lnTo>
                    <a:pt x="1038" y="2575"/>
                  </a:lnTo>
                  <a:lnTo>
                    <a:pt x="1166" y="2587"/>
                  </a:lnTo>
                  <a:lnTo>
                    <a:pt x="1307" y="2600"/>
                  </a:lnTo>
                  <a:lnTo>
                    <a:pt x="1435" y="2587"/>
                  </a:lnTo>
                  <a:lnTo>
                    <a:pt x="1563" y="2575"/>
                  </a:lnTo>
                  <a:lnTo>
                    <a:pt x="1691" y="2536"/>
                  </a:lnTo>
                  <a:lnTo>
                    <a:pt x="1807" y="2498"/>
                  </a:lnTo>
                  <a:lnTo>
                    <a:pt x="1922" y="2446"/>
                  </a:lnTo>
                  <a:lnTo>
                    <a:pt x="2037" y="2370"/>
                  </a:lnTo>
                  <a:lnTo>
                    <a:pt x="2127" y="2306"/>
                  </a:lnTo>
                  <a:lnTo>
                    <a:pt x="2229" y="2216"/>
                  </a:lnTo>
                  <a:lnTo>
                    <a:pt x="2306" y="2126"/>
                  </a:lnTo>
                  <a:lnTo>
                    <a:pt x="2383" y="2024"/>
                  </a:lnTo>
                  <a:lnTo>
                    <a:pt x="2447" y="1921"/>
                  </a:lnTo>
                  <a:lnTo>
                    <a:pt x="2498" y="1806"/>
                  </a:lnTo>
                  <a:lnTo>
                    <a:pt x="2550" y="1678"/>
                  </a:lnTo>
                  <a:lnTo>
                    <a:pt x="2575" y="1563"/>
                  </a:lnTo>
                  <a:lnTo>
                    <a:pt x="2601" y="1435"/>
                  </a:lnTo>
                  <a:lnTo>
                    <a:pt x="2601" y="1294"/>
                  </a:lnTo>
                  <a:lnTo>
                    <a:pt x="2601" y="1166"/>
                  </a:lnTo>
                  <a:lnTo>
                    <a:pt x="2575" y="1038"/>
                  </a:lnTo>
                  <a:lnTo>
                    <a:pt x="2550" y="910"/>
                  </a:lnTo>
                  <a:lnTo>
                    <a:pt x="2498" y="794"/>
                  </a:lnTo>
                  <a:lnTo>
                    <a:pt x="2447" y="679"/>
                  </a:lnTo>
                  <a:lnTo>
                    <a:pt x="2383" y="564"/>
                  </a:lnTo>
                  <a:lnTo>
                    <a:pt x="2306" y="474"/>
                  </a:lnTo>
                  <a:lnTo>
                    <a:pt x="2229" y="372"/>
                  </a:lnTo>
                  <a:lnTo>
                    <a:pt x="2127" y="295"/>
                  </a:lnTo>
                  <a:lnTo>
                    <a:pt x="2037" y="218"/>
                  </a:lnTo>
                  <a:lnTo>
                    <a:pt x="1922" y="154"/>
                  </a:lnTo>
                  <a:lnTo>
                    <a:pt x="1807" y="103"/>
                  </a:lnTo>
                  <a:lnTo>
                    <a:pt x="1691" y="51"/>
                  </a:lnTo>
                  <a:lnTo>
                    <a:pt x="1563" y="26"/>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86;p46">
              <a:extLst>
                <a:ext uri="{FF2B5EF4-FFF2-40B4-BE49-F238E27FC236}">
                  <a16:creationId xmlns:a16="http://schemas.microsoft.com/office/drawing/2014/main" id="{2674720B-BFAC-DADC-52B2-F70F7B3076F4}"/>
                </a:ext>
              </a:extLst>
            </p:cNvPr>
            <p:cNvSpPr/>
            <p:nvPr/>
          </p:nvSpPr>
          <p:spPr>
            <a:xfrm>
              <a:off x="2317875" y="1676525"/>
              <a:ext cx="65025" cy="65025"/>
            </a:xfrm>
            <a:custGeom>
              <a:avLst/>
              <a:gdLst/>
              <a:ahLst/>
              <a:cxnLst/>
              <a:rect l="l" t="t" r="r" b="b"/>
              <a:pathLst>
                <a:path w="2601" h="2601" extrusionOk="0">
                  <a:moveTo>
                    <a:pt x="1294" y="0"/>
                  </a:moveTo>
                  <a:lnTo>
                    <a:pt x="1166" y="13"/>
                  </a:lnTo>
                  <a:lnTo>
                    <a:pt x="1038" y="26"/>
                  </a:lnTo>
                  <a:lnTo>
                    <a:pt x="910" y="64"/>
                  </a:lnTo>
                  <a:lnTo>
                    <a:pt x="795" y="103"/>
                  </a:lnTo>
                  <a:lnTo>
                    <a:pt x="679" y="154"/>
                  </a:lnTo>
                  <a:lnTo>
                    <a:pt x="577" y="218"/>
                  </a:lnTo>
                  <a:lnTo>
                    <a:pt x="474" y="295"/>
                  </a:lnTo>
                  <a:lnTo>
                    <a:pt x="372" y="384"/>
                  </a:lnTo>
                  <a:lnTo>
                    <a:pt x="295" y="474"/>
                  </a:lnTo>
                  <a:lnTo>
                    <a:pt x="218" y="577"/>
                  </a:lnTo>
                  <a:lnTo>
                    <a:pt x="154" y="679"/>
                  </a:lnTo>
                  <a:lnTo>
                    <a:pt x="103" y="794"/>
                  </a:lnTo>
                  <a:lnTo>
                    <a:pt x="52" y="910"/>
                  </a:lnTo>
                  <a:lnTo>
                    <a:pt x="26" y="1038"/>
                  </a:lnTo>
                  <a:lnTo>
                    <a:pt x="0" y="1166"/>
                  </a:lnTo>
                  <a:lnTo>
                    <a:pt x="0" y="1307"/>
                  </a:lnTo>
                  <a:lnTo>
                    <a:pt x="0" y="1435"/>
                  </a:lnTo>
                  <a:lnTo>
                    <a:pt x="26" y="1563"/>
                  </a:lnTo>
                  <a:lnTo>
                    <a:pt x="52" y="1691"/>
                  </a:lnTo>
                  <a:lnTo>
                    <a:pt x="103" y="1806"/>
                  </a:lnTo>
                  <a:lnTo>
                    <a:pt x="154" y="1921"/>
                  </a:lnTo>
                  <a:lnTo>
                    <a:pt x="218" y="2024"/>
                  </a:lnTo>
                  <a:lnTo>
                    <a:pt x="295" y="2126"/>
                  </a:lnTo>
                  <a:lnTo>
                    <a:pt x="372" y="2216"/>
                  </a:lnTo>
                  <a:lnTo>
                    <a:pt x="474" y="2306"/>
                  </a:lnTo>
                  <a:lnTo>
                    <a:pt x="577" y="2382"/>
                  </a:lnTo>
                  <a:lnTo>
                    <a:pt x="679" y="2446"/>
                  </a:lnTo>
                  <a:lnTo>
                    <a:pt x="795" y="2498"/>
                  </a:lnTo>
                  <a:lnTo>
                    <a:pt x="910" y="2549"/>
                  </a:lnTo>
                  <a:lnTo>
                    <a:pt x="1038" y="2575"/>
                  </a:lnTo>
                  <a:lnTo>
                    <a:pt x="1166" y="2600"/>
                  </a:lnTo>
                  <a:lnTo>
                    <a:pt x="1435" y="2600"/>
                  </a:lnTo>
                  <a:lnTo>
                    <a:pt x="1563" y="2575"/>
                  </a:lnTo>
                  <a:lnTo>
                    <a:pt x="1691" y="2549"/>
                  </a:lnTo>
                  <a:lnTo>
                    <a:pt x="1806" y="2498"/>
                  </a:lnTo>
                  <a:lnTo>
                    <a:pt x="1922" y="2446"/>
                  </a:lnTo>
                  <a:lnTo>
                    <a:pt x="2024" y="2382"/>
                  </a:lnTo>
                  <a:lnTo>
                    <a:pt x="2127" y="2306"/>
                  </a:lnTo>
                  <a:lnTo>
                    <a:pt x="2216" y="2216"/>
                  </a:lnTo>
                  <a:lnTo>
                    <a:pt x="2306" y="2126"/>
                  </a:lnTo>
                  <a:lnTo>
                    <a:pt x="2383" y="2024"/>
                  </a:lnTo>
                  <a:lnTo>
                    <a:pt x="2447" y="1921"/>
                  </a:lnTo>
                  <a:lnTo>
                    <a:pt x="2498" y="1806"/>
                  </a:lnTo>
                  <a:lnTo>
                    <a:pt x="2536" y="1691"/>
                  </a:lnTo>
                  <a:lnTo>
                    <a:pt x="2575" y="1563"/>
                  </a:lnTo>
                  <a:lnTo>
                    <a:pt x="2588" y="1435"/>
                  </a:lnTo>
                  <a:lnTo>
                    <a:pt x="2600" y="1307"/>
                  </a:lnTo>
                  <a:lnTo>
                    <a:pt x="2588" y="1166"/>
                  </a:lnTo>
                  <a:lnTo>
                    <a:pt x="2575" y="1038"/>
                  </a:lnTo>
                  <a:lnTo>
                    <a:pt x="2536" y="910"/>
                  </a:lnTo>
                  <a:lnTo>
                    <a:pt x="2498" y="794"/>
                  </a:lnTo>
                  <a:lnTo>
                    <a:pt x="2447" y="679"/>
                  </a:lnTo>
                  <a:lnTo>
                    <a:pt x="2383" y="577"/>
                  </a:lnTo>
                  <a:lnTo>
                    <a:pt x="2306" y="474"/>
                  </a:lnTo>
                  <a:lnTo>
                    <a:pt x="2216" y="384"/>
                  </a:lnTo>
                  <a:lnTo>
                    <a:pt x="2127" y="295"/>
                  </a:lnTo>
                  <a:lnTo>
                    <a:pt x="2024" y="218"/>
                  </a:lnTo>
                  <a:lnTo>
                    <a:pt x="1922" y="154"/>
                  </a:lnTo>
                  <a:lnTo>
                    <a:pt x="1806" y="103"/>
                  </a:lnTo>
                  <a:lnTo>
                    <a:pt x="1691" y="64"/>
                  </a:lnTo>
                  <a:lnTo>
                    <a:pt x="1563" y="26"/>
                  </a:lnTo>
                  <a:lnTo>
                    <a:pt x="1435" y="13"/>
                  </a:lnTo>
                  <a:lnTo>
                    <a:pt x="1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87;p46">
              <a:extLst>
                <a:ext uri="{FF2B5EF4-FFF2-40B4-BE49-F238E27FC236}">
                  <a16:creationId xmlns:a16="http://schemas.microsoft.com/office/drawing/2014/main" id="{42DEC63B-5773-630A-BC2C-B42B688DF1D5}"/>
                </a:ext>
              </a:extLst>
            </p:cNvPr>
            <p:cNvSpPr/>
            <p:nvPr/>
          </p:nvSpPr>
          <p:spPr>
            <a:xfrm>
              <a:off x="1586875" y="1311500"/>
              <a:ext cx="65025" cy="65325"/>
            </a:xfrm>
            <a:custGeom>
              <a:avLst/>
              <a:gdLst/>
              <a:ahLst/>
              <a:cxnLst/>
              <a:rect l="l" t="t" r="r" b="b"/>
              <a:pathLst>
                <a:path w="2601" h="2613" extrusionOk="0">
                  <a:moveTo>
                    <a:pt x="1306" y="0"/>
                  </a:moveTo>
                  <a:lnTo>
                    <a:pt x="1178" y="13"/>
                  </a:lnTo>
                  <a:lnTo>
                    <a:pt x="1038" y="26"/>
                  </a:lnTo>
                  <a:lnTo>
                    <a:pt x="922" y="64"/>
                  </a:lnTo>
                  <a:lnTo>
                    <a:pt x="794" y="103"/>
                  </a:lnTo>
                  <a:lnTo>
                    <a:pt x="679" y="167"/>
                  </a:lnTo>
                  <a:lnTo>
                    <a:pt x="576" y="231"/>
                  </a:lnTo>
                  <a:lnTo>
                    <a:pt x="474" y="308"/>
                  </a:lnTo>
                  <a:lnTo>
                    <a:pt x="384" y="384"/>
                  </a:lnTo>
                  <a:lnTo>
                    <a:pt x="307" y="474"/>
                  </a:lnTo>
                  <a:lnTo>
                    <a:pt x="231" y="577"/>
                  </a:lnTo>
                  <a:lnTo>
                    <a:pt x="167" y="692"/>
                  </a:lnTo>
                  <a:lnTo>
                    <a:pt x="103" y="794"/>
                  </a:lnTo>
                  <a:lnTo>
                    <a:pt x="64" y="922"/>
                  </a:lnTo>
                  <a:lnTo>
                    <a:pt x="26" y="1050"/>
                  </a:lnTo>
                  <a:lnTo>
                    <a:pt x="13" y="1178"/>
                  </a:lnTo>
                  <a:lnTo>
                    <a:pt x="0" y="1307"/>
                  </a:lnTo>
                  <a:lnTo>
                    <a:pt x="13" y="1435"/>
                  </a:lnTo>
                  <a:lnTo>
                    <a:pt x="26" y="1563"/>
                  </a:lnTo>
                  <a:lnTo>
                    <a:pt x="64" y="1691"/>
                  </a:lnTo>
                  <a:lnTo>
                    <a:pt x="103" y="1819"/>
                  </a:lnTo>
                  <a:lnTo>
                    <a:pt x="167" y="1921"/>
                  </a:lnTo>
                  <a:lnTo>
                    <a:pt x="231" y="2037"/>
                  </a:lnTo>
                  <a:lnTo>
                    <a:pt x="307" y="2139"/>
                  </a:lnTo>
                  <a:lnTo>
                    <a:pt x="384" y="2229"/>
                  </a:lnTo>
                  <a:lnTo>
                    <a:pt x="474" y="2306"/>
                  </a:lnTo>
                  <a:lnTo>
                    <a:pt x="576" y="2382"/>
                  </a:lnTo>
                  <a:lnTo>
                    <a:pt x="679" y="2446"/>
                  </a:lnTo>
                  <a:lnTo>
                    <a:pt x="794" y="2510"/>
                  </a:lnTo>
                  <a:lnTo>
                    <a:pt x="922" y="2549"/>
                  </a:lnTo>
                  <a:lnTo>
                    <a:pt x="1038" y="2575"/>
                  </a:lnTo>
                  <a:lnTo>
                    <a:pt x="1178" y="2600"/>
                  </a:lnTo>
                  <a:lnTo>
                    <a:pt x="1306" y="2613"/>
                  </a:lnTo>
                  <a:lnTo>
                    <a:pt x="1435" y="2600"/>
                  </a:lnTo>
                  <a:lnTo>
                    <a:pt x="1563" y="2575"/>
                  </a:lnTo>
                  <a:lnTo>
                    <a:pt x="1691" y="2549"/>
                  </a:lnTo>
                  <a:lnTo>
                    <a:pt x="1806" y="2510"/>
                  </a:lnTo>
                  <a:lnTo>
                    <a:pt x="1921" y="2446"/>
                  </a:lnTo>
                  <a:lnTo>
                    <a:pt x="2037" y="2382"/>
                  </a:lnTo>
                  <a:lnTo>
                    <a:pt x="2139" y="2306"/>
                  </a:lnTo>
                  <a:lnTo>
                    <a:pt x="2229" y="2229"/>
                  </a:lnTo>
                  <a:lnTo>
                    <a:pt x="2306" y="2139"/>
                  </a:lnTo>
                  <a:lnTo>
                    <a:pt x="2382" y="2037"/>
                  </a:lnTo>
                  <a:lnTo>
                    <a:pt x="2446" y="1921"/>
                  </a:lnTo>
                  <a:lnTo>
                    <a:pt x="2510" y="1819"/>
                  </a:lnTo>
                  <a:lnTo>
                    <a:pt x="2549" y="1691"/>
                  </a:lnTo>
                  <a:lnTo>
                    <a:pt x="2574" y="1563"/>
                  </a:lnTo>
                  <a:lnTo>
                    <a:pt x="2600" y="1435"/>
                  </a:lnTo>
                  <a:lnTo>
                    <a:pt x="2600" y="1307"/>
                  </a:lnTo>
                  <a:lnTo>
                    <a:pt x="2600" y="1178"/>
                  </a:lnTo>
                  <a:lnTo>
                    <a:pt x="2574" y="1050"/>
                  </a:lnTo>
                  <a:lnTo>
                    <a:pt x="2549" y="922"/>
                  </a:lnTo>
                  <a:lnTo>
                    <a:pt x="2510" y="794"/>
                  </a:lnTo>
                  <a:lnTo>
                    <a:pt x="2446" y="692"/>
                  </a:lnTo>
                  <a:lnTo>
                    <a:pt x="2382" y="577"/>
                  </a:lnTo>
                  <a:lnTo>
                    <a:pt x="2306" y="474"/>
                  </a:lnTo>
                  <a:lnTo>
                    <a:pt x="2229" y="384"/>
                  </a:lnTo>
                  <a:lnTo>
                    <a:pt x="2139" y="308"/>
                  </a:lnTo>
                  <a:lnTo>
                    <a:pt x="2037" y="231"/>
                  </a:lnTo>
                  <a:lnTo>
                    <a:pt x="1921" y="167"/>
                  </a:lnTo>
                  <a:lnTo>
                    <a:pt x="1806" y="103"/>
                  </a:lnTo>
                  <a:lnTo>
                    <a:pt x="1691" y="64"/>
                  </a:lnTo>
                  <a:lnTo>
                    <a:pt x="1563" y="26"/>
                  </a:lnTo>
                  <a:lnTo>
                    <a:pt x="1435" y="13"/>
                  </a:lnTo>
                  <a:lnTo>
                    <a:pt x="13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88;p46">
              <a:extLst>
                <a:ext uri="{FF2B5EF4-FFF2-40B4-BE49-F238E27FC236}">
                  <a16:creationId xmlns:a16="http://schemas.microsoft.com/office/drawing/2014/main" id="{B801C45F-05EC-5DD6-A717-E71EF60C9289}"/>
                </a:ext>
              </a:extLst>
            </p:cNvPr>
            <p:cNvSpPr/>
            <p:nvPr/>
          </p:nvSpPr>
          <p:spPr>
            <a:xfrm>
              <a:off x="1249375" y="1361450"/>
              <a:ext cx="65025" cy="65025"/>
            </a:xfrm>
            <a:custGeom>
              <a:avLst/>
              <a:gdLst/>
              <a:ahLst/>
              <a:cxnLst/>
              <a:rect l="l" t="t" r="r" b="b"/>
              <a:pathLst>
                <a:path w="2601" h="2601" extrusionOk="0">
                  <a:moveTo>
                    <a:pt x="1294" y="0"/>
                  </a:moveTo>
                  <a:lnTo>
                    <a:pt x="1166" y="13"/>
                  </a:lnTo>
                  <a:lnTo>
                    <a:pt x="1038" y="26"/>
                  </a:lnTo>
                  <a:lnTo>
                    <a:pt x="910" y="64"/>
                  </a:lnTo>
                  <a:lnTo>
                    <a:pt x="795" y="103"/>
                  </a:lnTo>
                  <a:lnTo>
                    <a:pt x="679" y="154"/>
                  </a:lnTo>
                  <a:lnTo>
                    <a:pt x="577" y="231"/>
                  </a:lnTo>
                  <a:lnTo>
                    <a:pt x="475" y="295"/>
                  </a:lnTo>
                  <a:lnTo>
                    <a:pt x="385" y="384"/>
                  </a:lnTo>
                  <a:lnTo>
                    <a:pt x="295" y="474"/>
                  </a:lnTo>
                  <a:lnTo>
                    <a:pt x="218" y="577"/>
                  </a:lnTo>
                  <a:lnTo>
                    <a:pt x="154" y="679"/>
                  </a:lnTo>
                  <a:lnTo>
                    <a:pt x="103" y="794"/>
                  </a:lnTo>
                  <a:lnTo>
                    <a:pt x="52" y="922"/>
                  </a:lnTo>
                  <a:lnTo>
                    <a:pt x="26" y="1038"/>
                  </a:lnTo>
                  <a:lnTo>
                    <a:pt x="1" y="1166"/>
                  </a:lnTo>
                  <a:lnTo>
                    <a:pt x="1" y="1307"/>
                  </a:lnTo>
                  <a:lnTo>
                    <a:pt x="1" y="1435"/>
                  </a:lnTo>
                  <a:lnTo>
                    <a:pt x="26" y="1563"/>
                  </a:lnTo>
                  <a:lnTo>
                    <a:pt x="52" y="1691"/>
                  </a:lnTo>
                  <a:lnTo>
                    <a:pt x="103" y="1806"/>
                  </a:lnTo>
                  <a:lnTo>
                    <a:pt x="154" y="1921"/>
                  </a:lnTo>
                  <a:lnTo>
                    <a:pt x="218" y="2037"/>
                  </a:lnTo>
                  <a:lnTo>
                    <a:pt x="295" y="2126"/>
                  </a:lnTo>
                  <a:lnTo>
                    <a:pt x="385" y="2229"/>
                  </a:lnTo>
                  <a:lnTo>
                    <a:pt x="475" y="2306"/>
                  </a:lnTo>
                  <a:lnTo>
                    <a:pt x="577" y="2382"/>
                  </a:lnTo>
                  <a:lnTo>
                    <a:pt x="679" y="2446"/>
                  </a:lnTo>
                  <a:lnTo>
                    <a:pt x="795" y="2498"/>
                  </a:lnTo>
                  <a:lnTo>
                    <a:pt x="910" y="2549"/>
                  </a:lnTo>
                  <a:lnTo>
                    <a:pt x="1038" y="2575"/>
                  </a:lnTo>
                  <a:lnTo>
                    <a:pt x="1166" y="2600"/>
                  </a:lnTo>
                  <a:lnTo>
                    <a:pt x="1435" y="2600"/>
                  </a:lnTo>
                  <a:lnTo>
                    <a:pt x="1563" y="2575"/>
                  </a:lnTo>
                  <a:lnTo>
                    <a:pt x="1691" y="2549"/>
                  </a:lnTo>
                  <a:lnTo>
                    <a:pt x="1807" y="2498"/>
                  </a:lnTo>
                  <a:lnTo>
                    <a:pt x="1922" y="2446"/>
                  </a:lnTo>
                  <a:lnTo>
                    <a:pt x="2024" y="2382"/>
                  </a:lnTo>
                  <a:lnTo>
                    <a:pt x="2127" y="2306"/>
                  </a:lnTo>
                  <a:lnTo>
                    <a:pt x="2216" y="2229"/>
                  </a:lnTo>
                  <a:lnTo>
                    <a:pt x="2306" y="2126"/>
                  </a:lnTo>
                  <a:lnTo>
                    <a:pt x="2383" y="2037"/>
                  </a:lnTo>
                  <a:lnTo>
                    <a:pt x="2447" y="1921"/>
                  </a:lnTo>
                  <a:lnTo>
                    <a:pt x="2498" y="1806"/>
                  </a:lnTo>
                  <a:lnTo>
                    <a:pt x="2537" y="1691"/>
                  </a:lnTo>
                  <a:lnTo>
                    <a:pt x="2575" y="1563"/>
                  </a:lnTo>
                  <a:lnTo>
                    <a:pt x="2601" y="1435"/>
                  </a:lnTo>
                  <a:lnTo>
                    <a:pt x="2601" y="1307"/>
                  </a:lnTo>
                  <a:lnTo>
                    <a:pt x="2601" y="1166"/>
                  </a:lnTo>
                  <a:lnTo>
                    <a:pt x="2575" y="1038"/>
                  </a:lnTo>
                  <a:lnTo>
                    <a:pt x="2537" y="922"/>
                  </a:lnTo>
                  <a:lnTo>
                    <a:pt x="2498" y="794"/>
                  </a:lnTo>
                  <a:lnTo>
                    <a:pt x="2447" y="679"/>
                  </a:lnTo>
                  <a:lnTo>
                    <a:pt x="2383" y="577"/>
                  </a:lnTo>
                  <a:lnTo>
                    <a:pt x="2306" y="474"/>
                  </a:lnTo>
                  <a:lnTo>
                    <a:pt x="2216" y="384"/>
                  </a:lnTo>
                  <a:lnTo>
                    <a:pt x="2127" y="295"/>
                  </a:lnTo>
                  <a:lnTo>
                    <a:pt x="2024" y="231"/>
                  </a:lnTo>
                  <a:lnTo>
                    <a:pt x="1922" y="154"/>
                  </a:lnTo>
                  <a:lnTo>
                    <a:pt x="1807" y="103"/>
                  </a:lnTo>
                  <a:lnTo>
                    <a:pt x="1691" y="64"/>
                  </a:lnTo>
                  <a:lnTo>
                    <a:pt x="1563" y="26"/>
                  </a:lnTo>
                  <a:lnTo>
                    <a:pt x="1435" y="13"/>
                  </a:lnTo>
                  <a:lnTo>
                    <a:pt x="1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speech-[AudioTrimmer.com]-[AudioTrimmer.com]">
            <a:hlinkClick r:id="" action="ppaction://media"/>
            <a:extLst>
              <a:ext uri="{FF2B5EF4-FFF2-40B4-BE49-F238E27FC236}">
                <a16:creationId xmlns:a16="http://schemas.microsoft.com/office/drawing/2014/main" id="{8F27753E-51BD-C0ED-A71C-9798176E541D}"/>
              </a:ext>
            </a:extLst>
          </p:cNvPr>
          <p:cNvPicPr>
            <a:picLocks noChangeAspect="1"/>
          </p:cNvPicPr>
          <p:nvPr>
            <a:audioFile r:link="rId1"/>
            <p:extLst>
              <p:ext uri="{DAA4B4D4-6D71-4841-9C94-3DE7FCFB9230}">
                <p14:media xmlns:p14="http://schemas.microsoft.com/office/powerpoint/2010/main" r:embed="rId2">
                  <p14:trim st="394300" end="199858.75"/>
                </p14:media>
              </p:ext>
            </p:extLst>
          </p:nvPr>
        </p:nvPicPr>
        <p:blipFill>
          <a:blip r:embed="rId5"/>
          <a:stretch>
            <a:fillRect/>
          </a:stretch>
        </p:blipFill>
        <p:spPr>
          <a:xfrm>
            <a:off x="119649" y="4579214"/>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611"/>
    </mc:Choice>
    <mc:Fallback>
      <p:transition spd="slow" advTm="39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 objId="2"/>
        <p14:stopEvt time="37921" objId="2"/>
      </p14:showEvtLst>
    </p:ext>
  </p:extLst>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1035</Words>
  <Application>Microsoft Office PowerPoint</Application>
  <PresentationFormat>On-screen Show (16:9)</PresentationFormat>
  <Paragraphs>134</Paragraphs>
  <Slides>15</Slides>
  <Notes>15</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Fira Sans Extra Condensed</vt:lpstr>
      <vt:lpstr>Roboto</vt:lpstr>
      <vt:lpstr>Arial</vt:lpstr>
      <vt:lpstr>Fira Sans Extra Condensed SemiBold</vt:lpstr>
      <vt:lpstr>Machine Learning Infographics by Slidesgo</vt:lpstr>
      <vt:lpstr>Fake Job Posting Prediction</vt:lpstr>
      <vt:lpstr>Contents</vt:lpstr>
      <vt:lpstr>Problem Statement</vt:lpstr>
      <vt:lpstr>Models</vt:lpstr>
      <vt:lpstr>Data Pre-Processing</vt:lpstr>
      <vt:lpstr>BERT</vt:lpstr>
      <vt:lpstr>BERT Pros and Cons</vt:lpstr>
      <vt:lpstr>GAN</vt:lpstr>
      <vt:lpstr>GAN Pros and Cons</vt:lpstr>
      <vt:lpstr>SVM</vt:lpstr>
      <vt:lpstr>SVM Functioning Example</vt:lpstr>
      <vt:lpstr>SVM Pros and Cons</vt:lpstr>
      <vt:lpstr>Decision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Job Posting Prediction</dc:title>
  <dc:creator>Hinal Desai</dc:creator>
  <cp:lastModifiedBy>Hinal Desai</cp:lastModifiedBy>
  <cp:revision>2</cp:revision>
  <dcterms:modified xsi:type="dcterms:W3CDTF">2022-10-03T22:01:49Z</dcterms:modified>
</cp:coreProperties>
</file>